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62" r:id="rId4"/>
    <p:sldId id="263" r:id="rId5"/>
    <p:sldId id="261" r:id="rId6"/>
    <p:sldId id="258" r:id="rId7"/>
    <p:sldId id="259" r:id="rId8"/>
    <p:sldId id="260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44"/>
  </p:normalViewPr>
  <p:slideViewPr>
    <p:cSldViewPr snapToGrid="0">
      <p:cViewPr varScale="1">
        <p:scale>
          <a:sx n="154" d="100"/>
          <a:sy n="154" d="100"/>
        </p:scale>
        <p:origin x="632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c27499be1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c27499be1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c27499be1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c27499be1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4341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c27499be1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c27499be1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1447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c27499be1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c27499be1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3985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5032f6726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5032f6726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5032f6726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5032f6726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95873ed91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95873ed91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ann.org/resources/pages/global-amendment-2023-en/#new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bucket.org/nroecg/nro-rdap-profile/raw/v1/nro-rdap-profile.tx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opsawg-9092-updat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datatracker.ietf.org/doc/draft-jasdips-regext-rdap-geofee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An RDAP Extension for </a:t>
            </a:r>
            <a:r>
              <a:rPr lang="en" sz="3600" dirty="0" err="1"/>
              <a:t>Geofeed</a:t>
            </a:r>
            <a:r>
              <a:rPr lang="en" sz="3600" dirty="0"/>
              <a:t> Data</a:t>
            </a:r>
            <a:endParaRPr sz="36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19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err="1"/>
              <a:t>Jasdip</a:t>
            </a:r>
            <a:r>
              <a:rPr lang="en" sz="2400" dirty="0"/>
              <a:t> Singh, ARIN</a:t>
            </a:r>
            <a:endParaRPr sz="24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Mark </a:t>
            </a:r>
            <a:r>
              <a:rPr lang="en" sz="2400" dirty="0" err="1"/>
              <a:t>Kosters</a:t>
            </a:r>
            <a:r>
              <a:rPr lang="en" sz="2400" dirty="0"/>
              <a:t>, ARIN</a:t>
            </a:r>
            <a:endParaRPr sz="24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November 30, 2023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Background on Registration Data Access Protocol (RDAP)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360293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-US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WHOIS is ancient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We all know the issues with this protocol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Many attempts in the past to create a replacement – </a:t>
            </a:r>
            <a:r>
              <a:rPr lang="en-US" dirty="0" err="1"/>
              <a:t>whois</a:t>
            </a:r>
            <a:r>
              <a:rPr lang="en-US" dirty="0"/>
              <a:t>++, </a:t>
            </a:r>
            <a:r>
              <a:rPr lang="en-US" dirty="0" err="1"/>
              <a:t>RWhois</a:t>
            </a:r>
            <a:r>
              <a:rPr lang="en-US" dirty="0"/>
              <a:t>, IRIS, ARIN’s </a:t>
            </a:r>
            <a:r>
              <a:rPr lang="en-US" dirty="0" err="1"/>
              <a:t>Whois</a:t>
            </a:r>
            <a:r>
              <a:rPr lang="en-US" dirty="0"/>
              <a:t>-RWS, </a:t>
            </a:r>
            <a:r>
              <a:rPr lang="en-US" dirty="0" err="1"/>
              <a:t>etc</a:t>
            </a:r>
            <a:endParaRPr lang="en-US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Finally have one that looks like it will stick</a:t>
            </a:r>
          </a:p>
          <a:p>
            <a:r>
              <a:rPr lang="en-US" dirty="0"/>
              <a:t>RDAP – specified namely in: RFC 7481, RFC 9082, RFC 9083, and RFC 9224</a:t>
            </a:r>
          </a:p>
          <a:p>
            <a:endParaRPr lang="en-US" dirty="0"/>
          </a:p>
          <a:p>
            <a:endParaRPr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RDAP with Domain Registries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WHOIS is mandated by ICANN for registrars/registries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Now moving from WHOIS to RDAP via contract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Three phases</a:t>
            </a:r>
          </a:p>
          <a:p>
            <a:pPr lvl="1" indent="-342900">
              <a:spcBef>
                <a:spcPts val="0"/>
              </a:spcBef>
              <a:buSzPts val="1800"/>
              <a:buFont typeface="Arial"/>
              <a:buChar char="●"/>
            </a:pPr>
            <a:r>
              <a:rPr lang="en-US" dirty="0"/>
              <a:t>07 August 2023: Global Amendment effective date, Ramp-Up Period begins</a:t>
            </a:r>
          </a:p>
          <a:p>
            <a:pPr lvl="1" indent="-342900">
              <a:spcBef>
                <a:spcPts val="0"/>
              </a:spcBef>
              <a:buSzPts val="1800"/>
              <a:buFont typeface="Arial"/>
              <a:buChar char="●"/>
            </a:pPr>
            <a:r>
              <a:rPr lang="en-US" dirty="0"/>
              <a:t>03 February 2024: Ramp-Up Period ends</a:t>
            </a:r>
          </a:p>
          <a:p>
            <a:pPr lvl="1" indent="-342900">
              <a:spcBef>
                <a:spcPts val="0"/>
              </a:spcBef>
              <a:buSzPts val="1800"/>
              <a:buFont typeface="Arial"/>
              <a:buChar char="●"/>
            </a:pPr>
            <a:r>
              <a:rPr lang="en-US" dirty="0"/>
              <a:t>28 January 2025: WHOIS Sunset Date</a:t>
            </a:r>
          </a:p>
          <a:p>
            <a:pPr lvl="1" indent="-342900">
              <a:spcBef>
                <a:spcPts val="0"/>
              </a:spcBef>
              <a:buSzPts val="1800"/>
              <a:buFont typeface="Arial"/>
              <a:buChar char="●"/>
            </a:pPr>
            <a:endParaRPr lang="en-US" dirty="0"/>
          </a:p>
          <a:p>
            <a:pPr marL="114300" indent="0">
              <a:buNone/>
            </a:pPr>
            <a:r>
              <a:rPr lang="en-US" dirty="0">
                <a:hlinkClick r:id="rId3"/>
              </a:rPr>
              <a:t>https://www.icann.org/resources/pages/global-amendment-2023-en/#news</a:t>
            </a: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571500" lvl="1" indent="0">
              <a:spcBef>
                <a:spcPts val="0"/>
              </a:spcBef>
              <a:buSzPts val="1800"/>
              <a:buNone/>
            </a:pPr>
            <a:endParaRPr lang="en-US"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695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RDAP </a:t>
            </a:r>
            <a:r>
              <a:rPr lang="en"/>
              <a:t>with RIR’s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All the RIR’s have deployed RDAP services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Surveyed all implementations, discovered differences, and a way forward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Resulted in NRO RDAP profile specification 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en-US" dirty="0">
                <a:hlinkClick r:id="rId3"/>
              </a:rPr>
              <a:t>https://bitbucket.org/nroecg/nro-rdap-profile/raw/v1/nro-rdap-profile.txt</a:t>
            </a:r>
            <a:endParaRPr lang="en-US" dirty="0"/>
          </a:p>
          <a:p>
            <a:r>
              <a:rPr lang="en-US" dirty="0"/>
              <a:t>All the RIR’s have agreed to it – four of the five RIR’s are now in compliance.</a:t>
            </a:r>
          </a:p>
          <a:p>
            <a:r>
              <a:rPr lang="en-US" dirty="0"/>
              <a:t>The remaining RIR will complete in Q1 of 2024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dirty="0"/>
              <a:t>Good momentum going forward for RDAP as a replacement for WHOIS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3259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Background on </a:t>
            </a:r>
            <a:r>
              <a:rPr lang="en" dirty="0" err="1"/>
              <a:t>GeoFeed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RFCs 8805 and 9092 (and its update I-D) detail the IP geolocation feed (aka geofeed) concept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Reduces network latency between enterprise networks and Internet Service Providers (ISPs)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Localizes internet services by region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RFC 9092 hints at using RDAP for accessing geofeed data through the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remarks</a:t>
            </a:r>
            <a:r>
              <a:rPr lang="en"/>
              <a:t> field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proposal defines a new RDAP extension for geofeed data to afford a purposed RDAP field instead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4545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Proposal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2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Extends the IP Network object class to include a new geofeed member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Elided example of an IP Network object with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geofeedv1</a:t>
            </a:r>
            <a:r>
              <a:rPr lang="en"/>
              <a:t> extension and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geofeedv1_geofeed</a:t>
            </a:r>
            <a:r>
              <a:rPr lang="en"/>
              <a:t> member: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400">
              <a:solidFill>
                <a:schemeClr val="dk1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"rdapConformance" : [ ... , </a:t>
            </a:r>
            <a:r>
              <a:rPr lang="en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"geofeedv1"</a:t>
            </a:r>
            <a:r>
              <a:rPr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],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"objectClassName" : "ip network",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"handle" : "XYZ",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"geofeedv1_geofeed" : "https:example.net/geofeed"</a:t>
            </a:r>
            <a:endParaRPr sz="1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solidFill>
                <a:schemeClr val="dk1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Includes privacy and security considerations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246254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Requested Adoption in the IETF </a:t>
            </a:r>
            <a:r>
              <a:rPr lang="en" dirty="0" err="1"/>
              <a:t>regext</a:t>
            </a:r>
            <a:r>
              <a:rPr lang="en" dirty="0"/>
              <a:t> working group</a:t>
            </a:r>
            <a:endParaRPr dirty="0"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RFC 9092 authors support the proposal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RIR communities, including ISPs and enterprises, asking for it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Presented at IETF 118 to help standardize </a:t>
            </a:r>
            <a:r>
              <a:rPr lang="en" dirty="0" err="1"/>
              <a:t>geofeed</a:t>
            </a:r>
            <a:r>
              <a:rPr lang="en" dirty="0"/>
              <a:t> data access through RDAP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Call for adoption sent to the </a:t>
            </a:r>
            <a:r>
              <a:rPr lang="en" dirty="0" err="1"/>
              <a:t>regext</a:t>
            </a:r>
            <a:r>
              <a:rPr lang="en"/>
              <a:t> mailing list </a:t>
            </a:r>
            <a:r>
              <a:rPr lang="en" dirty="0"/>
              <a:t>on November 20</a:t>
            </a:r>
            <a:endParaRPr dirty="0"/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Finding and Using Geofeed Data — </a:t>
            </a: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https://datatracker.ietf.org/doc/draft-ietf-opsawg-9092-update/</a:t>
            </a:r>
            <a:r>
              <a:rPr lang="en"/>
              <a:t>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 RDAP Extension for Geofeed Data —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https://datatracker.ietf.org/doc/draft-jasdips-regext-rdap-geofeed/</a:t>
            </a:r>
            <a:r>
              <a:rPr lang="en"/>
              <a:t> 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480</Words>
  <Application>Microsoft Macintosh PowerPoint</Application>
  <PresentationFormat>On-screen Show (16:9)</PresentationFormat>
  <Paragraphs>65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Courier New</vt:lpstr>
      <vt:lpstr>Simple Light</vt:lpstr>
      <vt:lpstr>An RDAP Extension for Geofeed Data  </vt:lpstr>
      <vt:lpstr>Background on Registration Data Access Protocol (RDAP)</vt:lpstr>
      <vt:lpstr>RDAP with Domain Registries</vt:lpstr>
      <vt:lpstr>RDAP with RIR’s</vt:lpstr>
      <vt:lpstr>Background on GeoFeed</vt:lpstr>
      <vt:lpstr>Proposal</vt:lpstr>
      <vt:lpstr>Requested Adoption in the IETF regext working group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RDAP Extension for Geofeed Data  </dc:title>
  <cp:lastModifiedBy>Mark Kosters</cp:lastModifiedBy>
  <cp:revision>5</cp:revision>
  <dcterms:modified xsi:type="dcterms:W3CDTF">2023-11-20T14:48:55Z</dcterms:modified>
</cp:coreProperties>
</file>