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8" r:id="rId6"/>
    <p:sldId id="346" r:id="rId7"/>
    <p:sldId id="262" r:id="rId8"/>
    <p:sldId id="347" r:id="rId9"/>
    <p:sldId id="356" r:id="rId10"/>
    <p:sldId id="260" r:id="rId11"/>
    <p:sldId id="266" r:id="rId12"/>
    <p:sldId id="340" r:id="rId13"/>
    <p:sldId id="349" r:id="rId14"/>
    <p:sldId id="354" r:id="rId15"/>
    <p:sldId id="355" r:id="rId16"/>
    <p:sldId id="274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Lato Black" panose="020F0502020204030203" pitchFamily="34" charset="0"/>
      <p:bold r:id="rId27"/>
      <p:italic r:id="rId28"/>
      <p:boldItalic r:id="rId29"/>
    </p:embeddedFont>
    <p:embeddedFont>
      <p:font typeface="Lato Light" panose="020F05020202040302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jfh1I4K3lDQOvtAlBOcPBKzOYR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8"/>
    <p:restoredTop sz="94682"/>
  </p:normalViewPr>
  <p:slideViewPr>
    <p:cSldViewPr snapToGrid="0" snapToObjects="1">
      <p:cViewPr varScale="1">
        <p:scale>
          <a:sx n="119" d="100"/>
          <a:sy n="119" d="100"/>
        </p:scale>
        <p:origin x="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27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089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3116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1723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643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/>
          <p:nvPr/>
        </p:nvSpPr>
        <p:spPr>
          <a:xfrm>
            <a:off x="3607748" y="-11752"/>
            <a:ext cx="8597900" cy="6883400"/>
          </a:xfrm>
          <a:custGeom>
            <a:avLst/>
            <a:gdLst/>
            <a:ahLst/>
            <a:cxnLst/>
            <a:rect l="l" t="t" r="r" b="b"/>
            <a:pathLst>
              <a:path w="8597900" h="6883400" extrusionOk="0">
                <a:moveTo>
                  <a:pt x="5956300" y="6883400"/>
                </a:moveTo>
                <a:lnTo>
                  <a:pt x="0" y="0"/>
                </a:lnTo>
                <a:lnTo>
                  <a:pt x="8597900" y="0"/>
                </a:lnTo>
                <a:lnTo>
                  <a:pt x="8597900" y="6870700"/>
                </a:lnTo>
                <a:lnTo>
                  <a:pt x="5956300" y="6883400"/>
                </a:lnTo>
                <a:close/>
              </a:path>
            </a:pathLst>
          </a:custGeom>
          <a:gradFill>
            <a:gsLst>
              <a:gs pos="0">
                <a:srgbClr val="0F9FE1"/>
              </a:gs>
              <a:gs pos="30000">
                <a:srgbClr val="0F9FE1"/>
              </a:gs>
              <a:gs pos="100000">
                <a:srgbClr val="2565C7">
                  <a:alpha val="8784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1"/>
          <p:cNvSpPr/>
          <p:nvPr/>
        </p:nvSpPr>
        <p:spPr>
          <a:xfrm>
            <a:off x="-77843" y="-25402"/>
            <a:ext cx="10111453" cy="6883402"/>
          </a:xfrm>
          <a:custGeom>
            <a:avLst/>
            <a:gdLst/>
            <a:ahLst/>
            <a:cxnLst/>
            <a:rect l="l" t="t" r="r" b="b"/>
            <a:pathLst>
              <a:path w="10111453" h="6883402" extrusionOk="0">
                <a:moveTo>
                  <a:pt x="0" y="0"/>
                </a:moveTo>
                <a:lnTo>
                  <a:pt x="9849397" y="0"/>
                </a:lnTo>
                <a:lnTo>
                  <a:pt x="9915831" y="121020"/>
                </a:lnTo>
                <a:cubicBezTo>
                  <a:pt x="10186558" y="675996"/>
                  <a:pt x="10185706" y="1350648"/>
                  <a:pt x="9854122" y="1924968"/>
                </a:cubicBezTo>
                <a:lnTo>
                  <a:pt x="6991370" y="6883402"/>
                </a:lnTo>
                <a:lnTo>
                  <a:pt x="5194" y="68834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0406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1"/>
          <p:cNvSpPr/>
          <p:nvPr/>
        </p:nvSpPr>
        <p:spPr>
          <a:xfrm rot="2700000">
            <a:off x="1777217" y="5336394"/>
            <a:ext cx="3062267" cy="3062267"/>
          </a:xfrm>
          <a:custGeom>
            <a:avLst/>
            <a:gdLst/>
            <a:ahLst/>
            <a:cxnLst/>
            <a:rect l="l" t="t" r="r" b="b"/>
            <a:pathLst>
              <a:path w="3062267" h="3062267" extrusionOk="0">
                <a:moveTo>
                  <a:pt x="471276" y="471276"/>
                </a:moveTo>
                <a:cubicBezTo>
                  <a:pt x="762454" y="180098"/>
                  <a:pt x="1164713" y="0"/>
                  <a:pt x="1609035" y="0"/>
                </a:cubicBezTo>
                <a:lnTo>
                  <a:pt x="3062267" y="0"/>
                </a:lnTo>
                <a:lnTo>
                  <a:pt x="0" y="3062267"/>
                </a:lnTo>
                <a:lnTo>
                  <a:pt x="0" y="1609035"/>
                </a:lnTo>
                <a:cubicBezTo>
                  <a:pt x="0" y="1164712"/>
                  <a:pt x="180098" y="762454"/>
                  <a:pt x="471276" y="471276"/>
                </a:cubicBezTo>
                <a:close/>
              </a:path>
            </a:pathLst>
          </a:custGeom>
          <a:gradFill>
            <a:gsLst>
              <a:gs pos="0">
                <a:srgbClr val="0F9FE1"/>
              </a:gs>
              <a:gs pos="30000">
                <a:srgbClr val="0F9FE1"/>
              </a:gs>
              <a:gs pos="100000">
                <a:srgbClr val="2565C7">
                  <a:alpha val="8784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1"/>
          <p:cNvSpPr/>
          <p:nvPr/>
        </p:nvSpPr>
        <p:spPr>
          <a:xfrm>
            <a:off x="3581400" y="-25400"/>
            <a:ext cx="3949700" cy="3048000"/>
          </a:xfrm>
          <a:custGeom>
            <a:avLst/>
            <a:gdLst/>
            <a:ahLst/>
            <a:cxnLst/>
            <a:rect l="l" t="t" r="r" b="b"/>
            <a:pathLst>
              <a:path w="3949700" h="3048000" extrusionOk="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>
            <a:gsLst>
              <a:gs pos="0">
                <a:srgbClr val="060943">
                  <a:alpha val="0"/>
                </a:srgbClr>
              </a:gs>
              <a:gs pos="26000">
                <a:srgbClr val="060943">
                  <a:alpha val="0"/>
                </a:srgbClr>
              </a:gs>
              <a:gs pos="100000">
                <a:srgbClr val="FFFFFF">
                  <a:alpha val="8627"/>
                </a:srgbClr>
              </a:gs>
            </a:gsLst>
            <a:lin ang="12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969" y="805229"/>
            <a:ext cx="3395853" cy="6843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1"/>
          <p:cNvSpPr/>
          <p:nvPr/>
        </p:nvSpPr>
        <p:spPr>
          <a:xfrm>
            <a:off x="710029" y="1918960"/>
            <a:ext cx="685211" cy="12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1"/>
          <p:cNvSpPr txBox="1">
            <a:spLocks noGrp="1"/>
          </p:cNvSpPr>
          <p:nvPr>
            <p:ph type="subTitle" idx="1"/>
          </p:nvPr>
        </p:nvSpPr>
        <p:spPr>
          <a:xfrm>
            <a:off x="713643" y="4167384"/>
            <a:ext cx="6508652" cy="50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ctrTitle"/>
          </p:nvPr>
        </p:nvSpPr>
        <p:spPr>
          <a:xfrm>
            <a:off x="698836" y="2283826"/>
            <a:ext cx="6513093" cy="161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"/>
              <a:buNone/>
              <a:defRPr sz="5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/>
          <p:nvPr/>
        </p:nvSpPr>
        <p:spPr>
          <a:xfrm>
            <a:off x="6051003" y="2283826"/>
            <a:ext cx="4019484" cy="4000522"/>
          </a:xfrm>
          <a:custGeom>
            <a:avLst/>
            <a:gdLst/>
            <a:ahLst/>
            <a:cxnLst/>
            <a:rect l="l" t="t" r="r" b="b"/>
            <a:pathLst>
              <a:path w="1060" h="1055" extrusionOk="0">
                <a:moveTo>
                  <a:pt x="529" y="0"/>
                </a:moveTo>
                <a:lnTo>
                  <a:pt x="529" y="0"/>
                </a:lnTo>
                <a:lnTo>
                  <a:pt x="503" y="2"/>
                </a:lnTo>
                <a:lnTo>
                  <a:pt x="475" y="4"/>
                </a:lnTo>
                <a:lnTo>
                  <a:pt x="449" y="6"/>
                </a:lnTo>
                <a:lnTo>
                  <a:pt x="423" y="12"/>
                </a:lnTo>
                <a:lnTo>
                  <a:pt x="397" y="18"/>
                </a:lnTo>
                <a:lnTo>
                  <a:pt x="373" y="24"/>
                </a:lnTo>
                <a:lnTo>
                  <a:pt x="349" y="32"/>
                </a:lnTo>
                <a:lnTo>
                  <a:pt x="323" y="42"/>
                </a:lnTo>
                <a:lnTo>
                  <a:pt x="301" y="52"/>
                </a:lnTo>
                <a:lnTo>
                  <a:pt x="277" y="64"/>
                </a:lnTo>
                <a:lnTo>
                  <a:pt x="254" y="76"/>
                </a:lnTo>
                <a:lnTo>
                  <a:pt x="234" y="90"/>
                </a:lnTo>
                <a:lnTo>
                  <a:pt x="212" y="106"/>
                </a:lnTo>
                <a:lnTo>
                  <a:pt x="192" y="122"/>
                </a:lnTo>
                <a:lnTo>
                  <a:pt x="174" y="138"/>
                </a:lnTo>
                <a:lnTo>
                  <a:pt x="154" y="156"/>
                </a:lnTo>
                <a:lnTo>
                  <a:pt x="138" y="174"/>
                </a:lnTo>
                <a:lnTo>
                  <a:pt x="120" y="191"/>
                </a:lnTo>
                <a:lnTo>
                  <a:pt x="106" y="211"/>
                </a:lnTo>
                <a:lnTo>
                  <a:pt x="90" y="233"/>
                </a:lnTo>
                <a:lnTo>
                  <a:pt x="76" y="255"/>
                </a:lnTo>
                <a:lnTo>
                  <a:pt x="64" y="277"/>
                </a:lnTo>
                <a:lnTo>
                  <a:pt x="52" y="299"/>
                </a:lnTo>
                <a:lnTo>
                  <a:pt x="42" y="323"/>
                </a:lnTo>
                <a:lnTo>
                  <a:pt x="32" y="347"/>
                </a:lnTo>
                <a:lnTo>
                  <a:pt x="24" y="371"/>
                </a:lnTo>
                <a:lnTo>
                  <a:pt x="16" y="397"/>
                </a:lnTo>
                <a:lnTo>
                  <a:pt x="10" y="421"/>
                </a:lnTo>
                <a:lnTo>
                  <a:pt x="6" y="447"/>
                </a:lnTo>
                <a:lnTo>
                  <a:pt x="2" y="475"/>
                </a:lnTo>
                <a:lnTo>
                  <a:pt x="0" y="501"/>
                </a:lnTo>
                <a:lnTo>
                  <a:pt x="0" y="528"/>
                </a:lnTo>
                <a:lnTo>
                  <a:pt x="0" y="528"/>
                </a:lnTo>
                <a:lnTo>
                  <a:pt x="0" y="554"/>
                </a:lnTo>
                <a:lnTo>
                  <a:pt x="2" y="582"/>
                </a:lnTo>
                <a:lnTo>
                  <a:pt x="6" y="608"/>
                </a:lnTo>
                <a:lnTo>
                  <a:pt x="10" y="634"/>
                </a:lnTo>
                <a:lnTo>
                  <a:pt x="16" y="660"/>
                </a:lnTo>
                <a:lnTo>
                  <a:pt x="24" y="684"/>
                </a:lnTo>
                <a:lnTo>
                  <a:pt x="32" y="708"/>
                </a:lnTo>
                <a:lnTo>
                  <a:pt x="42" y="734"/>
                </a:lnTo>
                <a:lnTo>
                  <a:pt x="52" y="756"/>
                </a:lnTo>
                <a:lnTo>
                  <a:pt x="64" y="780"/>
                </a:lnTo>
                <a:lnTo>
                  <a:pt x="76" y="802"/>
                </a:lnTo>
                <a:lnTo>
                  <a:pt x="90" y="822"/>
                </a:lnTo>
                <a:lnTo>
                  <a:pt x="106" y="844"/>
                </a:lnTo>
                <a:lnTo>
                  <a:pt x="120" y="864"/>
                </a:lnTo>
                <a:lnTo>
                  <a:pt x="138" y="881"/>
                </a:lnTo>
                <a:lnTo>
                  <a:pt x="154" y="901"/>
                </a:lnTo>
                <a:lnTo>
                  <a:pt x="174" y="917"/>
                </a:lnTo>
                <a:lnTo>
                  <a:pt x="192" y="935"/>
                </a:lnTo>
                <a:lnTo>
                  <a:pt x="212" y="949"/>
                </a:lnTo>
                <a:lnTo>
                  <a:pt x="234" y="965"/>
                </a:lnTo>
                <a:lnTo>
                  <a:pt x="254" y="979"/>
                </a:lnTo>
                <a:lnTo>
                  <a:pt x="277" y="991"/>
                </a:lnTo>
                <a:lnTo>
                  <a:pt x="301" y="1003"/>
                </a:lnTo>
                <a:lnTo>
                  <a:pt x="323" y="1013"/>
                </a:lnTo>
                <a:lnTo>
                  <a:pt x="349" y="1023"/>
                </a:lnTo>
                <a:lnTo>
                  <a:pt x="373" y="1031"/>
                </a:lnTo>
                <a:lnTo>
                  <a:pt x="397" y="1039"/>
                </a:lnTo>
                <a:lnTo>
                  <a:pt x="423" y="1045"/>
                </a:lnTo>
                <a:lnTo>
                  <a:pt x="449" y="1049"/>
                </a:lnTo>
                <a:lnTo>
                  <a:pt x="475" y="1053"/>
                </a:lnTo>
                <a:lnTo>
                  <a:pt x="503" y="1055"/>
                </a:lnTo>
                <a:lnTo>
                  <a:pt x="529" y="1055"/>
                </a:lnTo>
                <a:lnTo>
                  <a:pt x="529" y="1055"/>
                </a:lnTo>
                <a:lnTo>
                  <a:pt x="571" y="1053"/>
                </a:lnTo>
                <a:lnTo>
                  <a:pt x="613" y="1049"/>
                </a:lnTo>
                <a:lnTo>
                  <a:pt x="653" y="1041"/>
                </a:lnTo>
                <a:lnTo>
                  <a:pt x="691" y="1029"/>
                </a:lnTo>
                <a:lnTo>
                  <a:pt x="729" y="1017"/>
                </a:lnTo>
                <a:lnTo>
                  <a:pt x="765" y="999"/>
                </a:lnTo>
                <a:lnTo>
                  <a:pt x="802" y="981"/>
                </a:lnTo>
                <a:lnTo>
                  <a:pt x="834" y="959"/>
                </a:lnTo>
                <a:lnTo>
                  <a:pt x="866" y="935"/>
                </a:lnTo>
                <a:lnTo>
                  <a:pt x="896" y="909"/>
                </a:lnTo>
                <a:lnTo>
                  <a:pt x="922" y="881"/>
                </a:lnTo>
                <a:lnTo>
                  <a:pt x="948" y="852"/>
                </a:lnTo>
                <a:lnTo>
                  <a:pt x="970" y="820"/>
                </a:lnTo>
                <a:lnTo>
                  <a:pt x="992" y="788"/>
                </a:lnTo>
                <a:lnTo>
                  <a:pt x="1010" y="752"/>
                </a:lnTo>
                <a:lnTo>
                  <a:pt x="1026" y="716"/>
                </a:lnTo>
                <a:lnTo>
                  <a:pt x="806" y="716"/>
                </a:lnTo>
                <a:lnTo>
                  <a:pt x="806" y="716"/>
                </a:lnTo>
                <a:lnTo>
                  <a:pt x="781" y="746"/>
                </a:lnTo>
                <a:lnTo>
                  <a:pt x="753" y="776"/>
                </a:lnTo>
                <a:lnTo>
                  <a:pt x="721" y="800"/>
                </a:lnTo>
                <a:lnTo>
                  <a:pt x="705" y="810"/>
                </a:lnTo>
                <a:lnTo>
                  <a:pt x="687" y="822"/>
                </a:lnTo>
                <a:lnTo>
                  <a:pt x="669" y="830"/>
                </a:lnTo>
                <a:lnTo>
                  <a:pt x="651" y="838"/>
                </a:lnTo>
                <a:lnTo>
                  <a:pt x="633" y="844"/>
                </a:lnTo>
                <a:lnTo>
                  <a:pt x="613" y="850"/>
                </a:lnTo>
                <a:lnTo>
                  <a:pt x="593" y="854"/>
                </a:lnTo>
                <a:lnTo>
                  <a:pt x="573" y="858"/>
                </a:lnTo>
                <a:lnTo>
                  <a:pt x="551" y="860"/>
                </a:lnTo>
                <a:lnTo>
                  <a:pt x="529" y="860"/>
                </a:lnTo>
                <a:lnTo>
                  <a:pt x="529" y="860"/>
                </a:lnTo>
                <a:lnTo>
                  <a:pt x="495" y="860"/>
                </a:lnTo>
                <a:lnTo>
                  <a:pt x="463" y="854"/>
                </a:lnTo>
                <a:lnTo>
                  <a:pt x="431" y="846"/>
                </a:lnTo>
                <a:lnTo>
                  <a:pt x="401" y="834"/>
                </a:lnTo>
                <a:lnTo>
                  <a:pt x="371" y="820"/>
                </a:lnTo>
                <a:lnTo>
                  <a:pt x="343" y="804"/>
                </a:lnTo>
                <a:lnTo>
                  <a:pt x="317" y="784"/>
                </a:lnTo>
                <a:lnTo>
                  <a:pt x="295" y="764"/>
                </a:lnTo>
                <a:lnTo>
                  <a:pt x="273" y="740"/>
                </a:lnTo>
                <a:lnTo>
                  <a:pt x="252" y="714"/>
                </a:lnTo>
                <a:lnTo>
                  <a:pt x="236" y="686"/>
                </a:lnTo>
                <a:lnTo>
                  <a:pt x="222" y="656"/>
                </a:lnTo>
                <a:lnTo>
                  <a:pt x="210" y="626"/>
                </a:lnTo>
                <a:lnTo>
                  <a:pt x="202" y="594"/>
                </a:lnTo>
                <a:lnTo>
                  <a:pt x="196" y="562"/>
                </a:lnTo>
                <a:lnTo>
                  <a:pt x="196" y="528"/>
                </a:lnTo>
                <a:lnTo>
                  <a:pt x="196" y="528"/>
                </a:lnTo>
                <a:lnTo>
                  <a:pt x="196" y="495"/>
                </a:lnTo>
                <a:lnTo>
                  <a:pt x="202" y="461"/>
                </a:lnTo>
                <a:lnTo>
                  <a:pt x="210" y="429"/>
                </a:lnTo>
                <a:lnTo>
                  <a:pt x="222" y="399"/>
                </a:lnTo>
                <a:lnTo>
                  <a:pt x="236" y="369"/>
                </a:lnTo>
                <a:lnTo>
                  <a:pt x="252" y="341"/>
                </a:lnTo>
                <a:lnTo>
                  <a:pt x="273" y="317"/>
                </a:lnTo>
                <a:lnTo>
                  <a:pt x="295" y="293"/>
                </a:lnTo>
                <a:lnTo>
                  <a:pt x="317" y="271"/>
                </a:lnTo>
                <a:lnTo>
                  <a:pt x="343" y="251"/>
                </a:lnTo>
                <a:lnTo>
                  <a:pt x="371" y="235"/>
                </a:lnTo>
                <a:lnTo>
                  <a:pt x="401" y="221"/>
                </a:lnTo>
                <a:lnTo>
                  <a:pt x="431" y="209"/>
                </a:lnTo>
                <a:lnTo>
                  <a:pt x="463" y="201"/>
                </a:lnTo>
                <a:lnTo>
                  <a:pt x="495" y="197"/>
                </a:lnTo>
                <a:lnTo>
                  <a:pt x="529" y="195"/>
                </a:lnTo>
                <a:lnTo>
                  <a:pt x="529" y="195"/>
                </a:lnTo>
                <a:lnTo>
                  <a:pt x="559" y="195"/>
                </a:lnTo>
                <a:lnTo>
                  <a:pt x="589" y="199"/>
                </a:lnTo>
                <a:lnTo>
                  <a:pt x="617" y="207"/>
                </a:lnTo>
                <a:lnTo>
                  <a:pt x="645" y="215"/>
                </a:lnTo>
                <a:lnTo>
                  <a:pt x="671" y="225"/>
                </a:lnTo>
                <a:lnTo>
                  <a:pt x="697" y="239"/>
                </a:lnTo>
                <a:lnTo>
                  <a:pt x="719" y="255"/>
                </a:lnTo>
                <a:lnTo>
                  <a:pt x="743" y="271"/>
                </a:lnTo>
                <a:lnTo>
                  <a:pt x="763" y="291"/>
                </a:lnTo>
                <a:lnTo>
                  <a:pt x="783" y="311"/>
                </a:lnTo>
                <a:lnTo>
                  <a:pt x="800" y="333"/>
                </a:lnTo>
                <a:lnTo>
                  <a:pt x="816" y="357"/>
                </a:lnTo>
                <a:lnTo>
                  <a:pt x="830" y="381"/>
                </a:lnTo>
                <a:lnTo>
                  <a:pt x="842" y="407"/>
                </a:lnTo>
                <a:lnTo>
                  <a:pt x="850" y="435"/>
                </a:lnTo>
                <a:lnTo>
                  <a:pt x="858" y="463"/>
                </a:lnTo>
                <a:lnTo>
                  <a:pt x="315" y="463"/>
                </a:lnTo>
                <a:lnTo>
                  <a:pt x="315" y="626"/>
                </a:lnTo>
                <a:lnTo>
                  <a:pt x="850" y="626"/>
                </a:lnTo>
                <a:lnTo>
                  <a:pt x="870" y="626"/>
                </a:lnTo>
                <a:lnTo>
                  <a:pt x="1050" y="626"/>
                </a:lnTo>
                <a:lnTo>
                  <a:pt x="1050" y="626"/>
                </a:lnTo>
                <a:lnTo>
                  <a:pt x="1054" y="602"/>
                </a:lnTo>
                <a:lnTo>
                  <a:pt x="1058" y="578"/>
                </a:lnTo>
                <a:lnTo>
                  <a:pt x="1060" y="552"/>
                </a:lnTo>
                <a:lnTo>
                  <a:pt x="1060" y="528"/>
                </a:lnTo>
                <a:lnTo>
                  <a:pt x="1060" y="528"/>
                </a:lnTo>
                <a:lnTo>
                  <a:pt x="1058" y="501"/>
                </a:lnTo>
                <a:lnTo>
                  <a:pt x="1056" y="475"/>
                </a:lnTo>
                <a:lnTo>
                  <a:pt x="1054" y="447"/>
                </a:lnTo>
                <a:lnTo>
                  <a:pt x="1048" y="421"/>
                </a:lnTo>
                <a:lnTo>
                  <a:pt x="1042" y="397"/>
                </a:lnTo>
                <a:lnTo>
                  <a:pt x="1036" y="371"/>
                </a:lnTo>
                <a:lnTo>
                  <a:pt x="1028" y="347"/>
                </a:lnTo>
                <a:lnTo>
                  <a:pt x="1018" y="323"/>
                </a:lnTo>
                <a:lnTo>
                  <a:pt x="1008" y="299"/>
                </a:lnTo>
                <a:lnTo>
                  <a:pt x="996" y="277"/>
                </a:lnTo>
                <a:lnTo>
                  <a:pt x="984" y="255"/>
                </a:lnTo>
                <a:lnTo>
                  <a:pt x="970" y="233"/>
                </a:lnTo>
                <a:lnTo>
                  <a:pt x="954" y="211"/>
                </a:lnTo>
                <a:lnTo>
                  <a:pt x="938" y="191"/>
                </a:lnTo>
                <a:lnTo>
                  <a:pt x="922" y="174"/>
                </a:lnTo>
                <a:lnTo>
                  <a:pt x="904" y="156"/>
                </a:lnTo>
                <a:lnTo>
                  <a:pt x="886" y="138"/>
                </a:lnTo>
                <a:lnTo>
                  <a:pt x="868" y="122"/>
                </a:lnTo>
                <a:lnTo>
                  <a:pt x="848" y="106"/>
                </a:lnTo>
                <a:lnTo>
                  <a:pt x="826" y="90"/>
                </a:lnTo>
                <a:lnTo>
                  <a:pt x="804" y="76"/>
                </a:lnTo>
                <a:lnTo>
                  <a:pt x="781" y="64"/>
                </a:lnTo>
                <a:lnTo>
                  <a:pt x="759" y="52"/>
                </a:lnTo>
                <a:lnTo>
                  <a:pt x="735" y="42"/>
                </a:lnTo>
                <a:lnTo>
                  <a:pt x="711" y="32"/>
                </a:lnTo>
                <a:lnTo>
                  <a:pt x="687" y="24"/>
                </a:lnTo>
                <a:lnTo>
                  <a:pt x="661" y="18"/>
                </a:lnTo>
                <a:lnTo>
                  <a:pt x="637" y="12"/>
                </a:lnTo>
                <a:lnTo>
                  <a:pt x="611" y="6"/>
                </a:lnTo>
                <a:lnTo>
                  <a:pt x="583" y="4"/>
                </a:lnTo>
                <a:lnTo>
                  <a:pt x="557" y="2"/>
                </a:lnTo>
                <a:lnTo>
                  <a:pt x="529" y="0"/>
                </a:lnTo>
                <a:lnTo>
                  <a:pt x="529" y="0"/>
                </a:lnTo>
                <a:close/>
              </a:path>
            </a:pathLst>
          </a:custGeom>
          <a:solidFill>
            <a:schemeClr val="lt1">
              <a:alpha val="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/>
          <p:nvPr/>
        </p:nvSpPr>
        <p:spPr>
          <a:xfrm>
            <a:off x="0" y="0"/>
            <a:ext cx="934074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4"/>
          <p:cNvSpPr/>
          <p:nvPr/>
        </p:nvSpPr>
        <p:spPr>
          <a:xfrm>
            <a:off x="3267414" y="0"/>
            <a:ext cx="8924586" cy="6858000"/>
          </a:xfrm>
          <a:custGeom>
            <a:avLst/>
            <a:gdLst/>
            <a:ahLst/>
            <a:cxnLst/>
            <a:rect l="l" t="t" r="r" b="b"/>
            <a:pathLst>
              <a:path w="8924586" h="6858000" extrusionOk="0">
                <a:moveTo>
                  <a:pt x="3701004" y="0"/>
                </a:moveTo>
                <a:lnTo>
                  <a:pt x="8924586" y="0"/>
                </a:lnTo>
                <a:lnTo>
                  <a:pt x="8924586" y="6858000"/>
                </a:lnTo>
                <a:lnTo>
                  <a:pt x="2332807" y="6858000"/>
                </a:lnTo>
                <a:lnTo>
                  <a:pt x="296760" y="4821954"/>
                </a:lnTo>
                <a:cubicBezTo>
                  <a:pt x="-94730" y="4430464"/>
                  <a:pt x="-99490" y="3800494"/>
                  <a:pt x="286128" y="3414876"/>
                </a:cubicBezTo>
                <a:lnTo>
                  <a:pt x="37010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4"/>
          <p:cNvSpPr/>
          <p:nvPr/>
        </p:nvSpPr>
        <p:spPr>
          <a:xfrm rot="2700000" flipH="1">
            <a:off x="2913854" y="3957431"/>
            <a:ext cx="4364253" cy="1984789"/>
          </a:xfrm>
          <a:prstGeom prst="round2DiagRect">
            <a:avLst>
              <a:gd name="adj1" fmla="val 46076"/>
              <a:gd name="adj2" fmla="val 0"/>
            </a:avLst>
          </a:prstGeom>
          <a:gradFill>
            <a:gsLst>
              <a:gs pos="0">
                <a:srgbClr val="0F9FE1">
                  <a:alpha val="24705"/>
                </a:srgbClr>
              </a:gs>
              <a:gs pos="21000">
                <a:srgbClr val="0F9FE1">
                  <a:alpha val="24705"/>
                </a:srgbClr>
              </a:gs>
              <a:gs pos="7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4"/>
          <p:cNvSpPr txBox="1">
            <a:spLocks noGrp="1"/>
          </p:cNvSpPr>
          <p:nvPr>
            <p:ph type="body" idx="1"/>
          </p:nvPr>
        </p:nvSpPr>
        <p:spPr>
          <a:xfrm>
            <a:off x="6236767" y="3643953"/>
            <a:ext cx="4285657" cy="95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4"/>
          <p:cNvSpPr/>
          <p:nvPr/>
        </p:nvSpPr>
        <p:spPr>
          <a:xfrm>
            <a:off x="4928003" y="0"/>
            <a:ext cx="3856073" cy="2787422"/>
          </a:xfrm>
          <a:custGeom>
            <a:avLst/>
            <a:gdLst/>
            <a:ahLst/>
            <a:cxnLst/>
            <a:rect l="l" t="t" r="r" b="b"/>
            <a:pathLst>
              <a:path w="3856073" h="2787422" extrusionOk="0">
                <a:moveTo>
                  <a:pt x="2024101" y="0"/>
                </a:moveTo>
                <a:lnTo>
                  <a:pt x="3856073" y="0"/>
                </a:lnTo>
                <a:lnTo>
                  <a:pt x="1176602" y="2679471"/>
                </a:lnTo>
                <a:cubicBezTo>
                  <a:pt x="1032668" y="2823406"/>
                  <a:pt x="799304" y="2823406"/>
                  <a:pt x="655370" y="2679471"/>
                </a:cubicBezTo>
                <a:lnTo>
                  <a:pt x="0" y="2024101"/>
                </a:lnTo>
                <a:lnTo>
                  <a:pt x="2024101" y="0"/>
                </a:lnTo>
                <a:close/>
              </a:path>
            </a:pathLst>
          </a:custGeom>
          <a:gradFill>
            <a:gsLst>
              <a:gs pos="0">
                <a:srgbClr val="060943">
                  <a:alpha val="0"/>
                </a:srgbClr>
              </a:gs>
              <a:gs pos="100000">
                <a:srgbClr val="0F9FE1">
                  <a:alpha val="71764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2"/>
          </p:nvPr>
        </p:nvSpPr>
        <p:spPr>
          <a:xfrm>
            <a:off x="6223261" y="1938431"/>
            <a:ext cx="457211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 i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4"/>
          <p:cNvSpPr/>
          <p:nvPr/>
        </p:nvSpPr>
        <p:spPr>
          <a:xfrm>
            <a:off x="9713406" y="4133850"/>
            <a:ext cx="2904978" cy="2891274"/>
          </a:xfrm>
          <a:custGeom>
            <a:avLst/>
            <a:gdLst/>
            <a:ahLst/>
            <a:cxnLst/>
            <a:rect l="l" t="t" r="r" b="b"/>
            <a:pathLst>
              <a:path w="1060" h="1055" extrusionOk="0">
                <a:moveTo>
                  <a:pt x="529" y="0"/>
                </a:moveTo>
                <a:lnTo>
                  <a:pt x="529" y="0"/>
                </a:lnTo>
                <a:lnTo>
                  <a:pt x="503" y="2"/>
                </a:lnTo>
                <a:lnTo>
                  <a:pt x="475" y="4"/>
                </a:lnTo>
                <a:lnTo>
                  <a:pt x="449" y="6"/>
                </a:lnTo>
                <a:lnTo>
                  <a:pt x="423" y="12"/>
                </a:lnTo>
                <a:lnTo>
                  <a:pt x="397" y="18"/>
                </a:lnTo>
                <a:lnTo>
                  <a:pt x="373" y="24"/>
                </a:lnTo>
                <a:lnTo>
                  <a:pt x="349" y="32"/>
                </a:lnTo>
                <a:lnTo>
                  <a:pt x="323" y="42"/>
                </a:lnTo>
                <a:lnTo>
                  <a:pt x="301" y="52"/>
                </a:lnTo>
                <a:lnTo>
                  <a:pt x="277" y="64"/>
                </a:lnTo>
                <a:lnTo>
                  <a:pt x="254" y="76"/>
                </a:lnTo>
                <a:lnTo>
                  <a:pt x="234" y="90"/>
                </a:lnTo>
                <a:lnTo>
                  <a:pt x="212" y="106"/>
                </a:lnTo>
                <a:lnTo>
                  <a:pt x="192" y="122"/>
                </a:lnTo>
                <a:lnTo>
                  <a:pt x="174" y="138"/>
                </a:lnTo>
                <a:lnTo>
                  <a:pt x="154" y="156"/>
                </a:lnTo>
                <a:lnTo>
                  <a:pt x="138" y="174"/>
                </a:lnTo>
                <a:lnTo>
                  <a:pt x="120" y="191"/>
                </a:lnTo>
                <a:lnTo>
                  <a:pt x="106" y="211"/>
                </a:lnTo>
                <a:lnTo>
                  <a:pt x="90" y="233"/>
                </a:lnTo>
                <a:lnTo>
                  <a:pt x="76" y="255"/>
                </a:lnTo>
                <a:lnTo>
                  <a:pt x="64" y="277"/>
                </a:lnTo>
                <a:lnTo>
                  <a:pt x="52" y="299"/>
                </a:lnTo>
                <a:lnTo>
                  <a:pt x="42" y="323"/>
                </a:lnTo>
                <a:lnTo>
                  <a:pt x="32" y="347"/>
                </a:lnTo>
                <a:lnTo>
                  <a:pt x="24" y="371"/>
                </a:lnTo>
                <a:lnTo>
                  <a:pt x="16" y="397"/>
                </a:lnTo>
                <a:lnTo>
                  <a:pt x="10" y="421"/>
                </a:lnTo>
                <a:lnTo>
                  <a:pt x="6" y="447"/>
                </a:lnTo>
                <a:lnTo>
                  <a:pt x="2" y="475"/>
                </a:lnTo>
                <a:lnTo>
                  <a:pt x="0" y="501"/>
                </a:lnTo>
                <a:lnTo>
                  <a:pt x="0" y="528"/>
                </a:lnTo>
                <a:lnTo>
                  <a:pt x="0" y="528"/>
                </a:lnTo>
                <a:lnTo>
                  <a:pt x="0" y="554"/>
                </a:lnTo>
                <a:lnTo>
                  <a:pt x="2" y="582"/>
                </a:lnTo>
                <a:lnTo>
                  <a:pt x="6" y="608"/>
                </a:lnTo>
                <a:lnTo>
                  <a:pt x="10" y="634"/>
                </a:lnTo>
                <a:lnTo>
                  <a:pt x="16" y="660"/>
                </a:lnTo>
                <a:lnTo>
                  <a:pt x="24" y="684"/>
                </a:lnTo>
                <a:lnTo>
                  <a:pt x="32" y="708"/>
                </a:lnTo>
                <a:lnTo>
                  <a:pt x="42" y="734"/>
                </a:lnTo>
                <a:lnTo>
                  <a:pt x="52" y="756"/>
                </a:lnTo>
                <a:lnTo>
                  <a:pt x="64" y="780"/>
                </a:lnTo>
                <a:lnTo>
                  <a:pt x="76" y="802"/>
                </a:lnTo>
                <a:lnTo>
                  <a:pt x="90" y="822"/>
                </a:lnTo>
                <a:lnTo>
                  <a:pt x="106" y="844"/>
                </a:lnTo>
                <a:lnTo>
                  <a:pt x="120" y="864"/>
                </a:lnTo>
                <a:lnTo>
                  <a:pt x="138" y="881"/>
                </a:lnTo>
                <a:lnTo>
                  <a:pt x="154" y="901"/>
                </a:lnTo>
                <a:lnTo>
                  <a:pt x="174" y="917"/>
                </a:lnTo>
                <a:lnTo>
                  <a:pt x="192" y="935"/>
                </a:lnTo>
                <a:lnTo>
                  <a:pt x="212" y="949"/>
                </a:lnTo>
                <a:lnTo>
                  <a:pt x="234" y="965"/>
                </a:lnTo>
                <a:lnTo>
                  <a:pt x="254" y="979"/>
                </a:lnTo>
                <a:lnTo>
                  <a:pt x="277" y="991"/>
                </a:lnTo>
                <a:lnTo>
                  <a:pt x="301" y="1003"/>
                </a:lnTo>
                <a:lnTo>
                  <a:pt x="323" y="1013"/>
                </a:lnTo>
                <a:lnTo>
                  <a:pt x="349" y="1023"/>
                </a:lnTo>
                <a:lnTo>
                  <a:pt x="373" y="1031"/>
                </a:lnTo>
                <a:lnTo>
                  <a:pt x="397" y="1039"/>
                </a:lnTo>
                <a:lnTo>
                  <a:pt x="423" y="1045"/>
                </a:lnTo>
                <a:lnTo>
                  <a:pt x="449" y="1049"/>
                </a:lnTo>
                <a:lnTo>
                  <a:pt x="475" y="1053"/>
                </a:lnTo>
                <a:lnTo>
                  <a:pt x="503" y="1055"/>
                </a:lnTo>
                <a:lnTo>
                  <a:pt x="529" y="1055"/>
                </a:lnTo>
                <a:lnTo>
                  <a:pt x="529" y="1055"/>
                </a:lnTo>
                <a:lnTo>
                  <a:pt x="571" y="1053"/>
                </a:lnTo>
                <a:lnTo>
                  <a:pt x="613" y="1049"/>
                </a:lnTo>
                <a:lnTo>
                  <a:pt x="653" y="1041"/>
                </a:lnTo>
                <a:lnTo>
                  <a:pt x="691" y="1029"/>
                </a:lnTo>
                <a:lnTo>
                  <a:pt x="729" y="1017"/>
                </a:lnTo>
                <a:lnTo>
                  <a:pt x="765" y="999"/>
                </a:lnTo>
                <a:lnTo>
                  <a:pt x="802" y="981"/>
                </a:lnTo>
                <a:lnTo>
                  <a:pt x="834" y="959"/>
                </a:lnTo>
                <a:lnTo>
                  <a:pt x="866" y="935"/>
                </a:lnTo>
                <a:lnTo>
                  <a:pt x="896" y="909"/>
                </a:lnTo>
                <a:lnTo>
                  <a:pt x="922" y="881"/>
                </a:lnTo>
                <a:lnTo>
                  <a:pt x="948" y="852"/>
                </a:lnTo>
                <a:lnTo>
                  <a:pt x="970" y="820"/>
                </a:lnTo>
                <a:lnTo>
                  <a:pt x="992" y="788"/>
                </a:lnTo>
                <a:lnTo>
                  <a:pt x="1010" y="752"/>
                </a:lnTo>
                <a:lnTo>
                  <a:pt x="1026" y="716"/>
                </a:lnTo>
                <a:lnTo>
                  <a:pt x="806" y="716"/>
                </a:lnTo>
                <a:lnTo>
                  <a:pt x="806" y="716"/>
                </a:lnTo>
                <a:lnTo>
                  <a:pt x="781" y="746"/>
                </a:lnTo>
                <a:lnTo>
                  <a:pt x="753" y="776"/>
                </a:lnTo>
                <a:lnTo>
                  <a:pt x="721" y="800"/>
                </a:lnTo>
                <a:lnTo>
                  <a:pt x="705" y="810"/>
                </a:lnTo>
                <a:lnTo>
                  <a:pt x="687" y="822"/>
                </a:lnTo>
                <a:lnTo>
                  <a:pt x="669" y="830"/>
                </a:lnTo>
                <a:lnTo>
                  <a:pt x="651" y="838"/>
                </a:lnTo>
                <a:lnTo>
                  <a:pt x="633" y="844"/>
                </a:lnTo>
                <a:lnTo>
                  <a:pt x="613" y="850"/>
                </a:lnTo>
                <a:lnTo>
                  <a:pt x="593" y="854"/>
                </a:lnTo>
                <a:lnTo>
                  <a:pt x="573" y="858"/>
                </a:lnTo>
                <a:lnTo>
                  <a:pt x="551" y="860"/>
                </a:lnTo>
                <a:lnTo>
                  <a:pt x="529" y="860"/>
                </a:lnTo>
                <a:lnTo>
                  <a:pt x="529" y="860"/>
                </a:lnTo>
                <a:lnTo>
                  <a:pt x="495" y="860"/>
                </a:lnTo>
                <a:lnTo>
                  <a:pt x="463" y="854"/>
                </a:lnTo>
                <a:lnTo>
                  <a:pt x="431" y="846"/>
                </a:lnTo>
                <a:lnTo>
                  <a:pt x="401" y="834"/>
                </a:lnTo>
                <a:lnTo>
                  <a:pt x="371" y="820"/>
                </a:lnTo>
                <a:lnTo>
                  <a:pt x="343" y="804"/>
                </a:lnTo>
                <a:lnTo>
                  <a:pt x="317" y="784"/>
                </a:lnTo>
                <a:lnTo>
                  <a:pt x="295" y="764"/>
                </a:lnTo>
                <a:lnTo>
                  <a:pt x="273" y="740"/>
                </a:lnTo>
                <a:lnTo>
                  <a:pt x="252" y="714"/>
                </a:lnTo>
                <a:lnTo>
                  <a:pt x="236" y="686"/>
                </a:lnTo>
                <a:lnTo>
                  <a:pt x="222" y="656"/>
                </a:lnTo>
                <a:lnTo>
                  <a:pt x="210" y="626"/>
                </a:lnTo>
                <a:lnTo>
                  <a:pt x="202" y="594"/>
                </a:lnTo>
                <a:lnTo>
                  <a:pt x="196" y="562"/>
                </a:lnTo>
                <a:lnTo>
                  <a:pt x="196" y="528"/>
                </a:lnTo>
                <a:lnTo>
                  <a:pt x="196" y="528"/>
                </a:lnTo>
                <a:lnTo>
                  <a:pt x="196" y="495"/>
                </a:lnTo>
                <a:lnTo>
                  <a:pt x="202" y="461"/>
                </a:lnTo>
                <a:lnTo>
                  <a:pt x="210" y="429"/>
                </a:lnTo>
                <a:lnTo>
                  <a:pt x="222" y="399"/>
                </a:lnTo>
                <a:lnTo>
                  <a:pt x="236" y="369"/>
                </a:lnTo>
                <a:lnTo>
                  <a:pt x="252" y="341"/>
                </a:lnTo>
                <a:lnTo>
                  <a:pt x="273" y="317"/>
                </a:lnTo>
                <a:lnTo>
                  <a:pt x="295" y="293"/>
                </a:lnTo>
                <a:lnTo>
                  <a:pt x="317" y="271"/>
                </a:lnTo>
                <a:lnTo>
                  <a:pt x="343" y="251"/>
                </a:lnTo>
                <a:lnTo>
                  <a:pt x="371" y="235"/>
                </a:lnTo>
                <a:lnTo>
                  <a:pt x="401" y="221"/>
                </a:lnTo>
                <a:lnTo>
                  <a:pt x="431" y="209"/>
                </a:lnTo>
                <a:lnTo>
                  <a:pt x="463" y="201"/>
                </a:lnTo>
                <a:lnTo>
                  <a:pt x="495" y="197"/>
                </a:lnTo>
                <a:lnTo>
                  <a:pt x="529" y="195"/>
                </a:lnTo>
                <a:lnTo>
                  <a:pt x="529" y="195"/>
                </a:lnTo>
                <a:lnTo>
                  <a:pt x="559" y="195"/>
                </a:lnTo>
                <a:lnTo>
                  <a:pt x="589" y="199"/>
                </a:lnTo>
                <a:lnTo>
                  <a:pt x="617" y="207"/>
                </a:lnTo>
                <a:lnTo>
                  <a:pt x="645" y="215"/>
                </a:lnTo>
                <a:lnTo>
                  <a:pt x="671" y="225"/>
                </a:lnTo>
                <a:lnTo>
                  <a:pt x="697" y="239"/>
                </a:lnTo>
                <a:lnTo>
                  <a:pt x="719" y="255"/>
                </a:lnTo>
                <a:lnTo>
                  <a:pt x="743" y="271"/>
                </a:lnTo>
                <a:lnTo>
                  <a:pt x="763" y="291"/>
                </a:lnTo>
                <a:lnTo>
                  <a:pt x="783" y="311"/>
                </a:lnTo>
                <a:lnTo>
                  <a:pt x="800" y="333"/>
                </a:lnTo>
                <a:lnTo>
                  <a:pt x="816" y="357"/>
                </a:lnTo>
                <a:lnTo>
                  <a:pt x="830" y="381"/>
                </a:lnTo>
                <a:lnTo>
                  <a:pt x="842" y="407"/>
                </a:lnTo>
                <a:lnTo>
                  <a:pt x="850" y="435"/>
                </a:lnTo>
                <a:lnTo>
                  <a:pt x="858" y="463"/>
                </a:lnTo>
                <a:lnTo>
                  <a:pt x="315" y="463"/>
                </a:lnTo>
                <a:lnTo>
                  <a:pt x="315" y="626"/>
                </a:lnTo>
                <a:lnTo>
                  <a:pt x="850" y="626"/>
                </a:lnTo>
                <a:lnTo>
                  <a:pt x="870" y="626"/>
                </a:lnTo>
                <a:lnTo>
                  <a:pt x="1050" y="626"/>
                </a:lnTo>
                <a:lnTo>
                  <a:pt x="1050" y="626"/>
                </a:lnTo>
                <a:lnTo>
                  <a:pt x="1054" y="602"/>
                </a:lnTo>
                <a:lnTo>
                  <a:pt x="1058" y="578"/>
                </a:lnTo>
                <a:lnTo>
                  <a:pt x="1060" y="552"/>
                </a:lnTo>
                <a:lnTo>
                  <a:pt x="1060" y="528"/>
                </a:lnTo>
                <a:lnTo>
                  <a:pt x="1060" y="528"/>
                </a:lnTo>
                <a:lnTo>
                  <a:pt x="1058" y="501"/>
                </a:lnTo>
                <a:lnTo>
                  <a:pt x="1056" y="475"/>
                </a:lnTo>
                <a:lnTo>
                  <a:pt x="1054" y="447"/>
                </a:lnTo>
                <a:lnTo>
                  <a:pt x="1048" y="421"/>
                </a:lnTo>
                <a:lnTo>
                  <a:pt x="1042" y="397"/>
                </a:lnTo>
                <a:lnTo>
                  <a:pt x="1036" y="371"/>
                </a:lnTo>
                <a:lnTo>
                  <a:pt x="1028" y="347"/>
                </a:lnTo>
                <a:lnTo>
                  <a:pt x="1018" y="323"/>
                </a:lnTo>
                <a:lnTo>
                  <a:pt x="1008" y="299"/>
                </a:lnTo>
                <a:lnTo>
                  <a:pt x="996" y="277"/>
                </a:lnTo>
                <a:lnTo>
                  <a:pt x="984" y="255"/>
                </a:lnTo>
                <a:lnTo>
                  <a:pt x="970" y="233"/>
                </a:lnTo>
                <a:lnTo>
                  <a:pt x="954" y="211"/>
                </a:lnTo>
                <a:lnTo>
                  <a:pt x="938" y="191"/>
                </a:lnTo>
                <a:lnTo>
                  <a:pt x="922" y="174"/>
                </a:lnTo>
                <a:lnTo>
                  <a:pt x="904" y="156"/>
                </a:lnTo>
                <a:lnTo>
                  <a:pt x="886" y="138"/>
                </a:lnTo>
                <a:lnTo>
                  <a:pt x="868" y="122"/>
                </a:lnTo>
                <a:lnTo>
                  <a:pt x="848" y="106"/>
                </a:lnTo>
                <a:lnTo>
                  <a:pt x="826" y="90"/>
                </a:lnTo>
                <a:lnTo>
                  <a:pt x="804" y="76"/>
                </a:lnTo>
                <a:lnTo>
                  <a:pt x="781" y="64"/>
                </a:lnTo>
                <a:lnTo>
                  <a:pt x="759" y="52"/>
                </a:lnTo>
                <a:lnTo>
                  <a:pt x="735" y="42"/>
                </a:lnTo>
                <a:lnTo>
                  <a:pt x="711" y="32"/>
                </a:lnTo>
                <a:lnTo>
                  <a:pt x="687" y="24"/>
                </a:lnTo>
                <a:lnTo>
                  <a:pt x="661" y="18"/>
                </a:lnTo>
                <a:lnTo>
                  <a:pt x="637" y="12"/>
                </a:lnTo>
                <a:lnTo>
                  <a:pt x="611" y="6"/>
                </a:lnTo>
                <a:lnTo>
                  <a:pt x="583" y="4"/>
                </a:lnTo>
                <a:lnTo>
                  <a:pt x="557" y="2"/>
                </a:lnTo>
                <a:lnTo>
                  <a:pt x="529" y="0"/>
                </a:lnTo>
                <a:lnTo>
                  <a:pt x="529" y="0"/>
                </a:lnTo>
                <a:close/>
              </a:path>
            </a:pathLst>
          </a:custGeom>
          <a:solidFill>
            <a:schemeClr val="lt1">
              <a:alpha val="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4"/>
          <p:cNvSpPr/>
          <p:nvPr/>
        </p:nvSpPr>
        <p:spPr>
          <a:xfrm>
            <a:off x="371235" y="4371975"/>
            <a:ext cx="2143710" cy="2133598"/>
          </a:xfrm>
          <a:custGeom>
            <a:avLst/>
            <a:gdLst/>
            <a:ahLst/>
            <a:cxnLst/>
            <a:rect l="l" t="t" r="r" b="b"/>
            <a:pathLst>
              <a:path w="1060" h="1055" extrusionOk="0">
                <a:moveTo>
                  <a:pt x="529" y="0"/>
                </a:moveTo>
                <a:lnTo>
                  <a:pt x="529" y="0"/>
                </a:lnTo>
                <a:lnTo>
                  <a:pt x="503" y="2"/>
                </a:lnTo>
                <a:lnTo>
                  <a:pt x="475" y="4"/>
                </a:lnTo>
                <a:lnTo>
                  <a:pt x="449" y="6"/>
                </a:lnTo>
                <a:lnTo>
                  <a:pt x="423" y="12"/>
                </a:lnTo>
                <a:lnTo>
                  <a:pt x="397" y="18"/>
                </a:lnTo>
                <a:lnTo>
                  <a:pt x="373" y="24"/>
                </a:lnTo>
                <a:lnTo>
                  <a:pt x="349" y="32"/>
                </a:lnTo>
                <a:lnTo>
                  <a:pt x="323" y="42"/>
                </a:lnTo>
                <a:lnTo>
                  <a:pt x="301" y="52"/>
                </a:lnTo>
                <a:lnTo>
                  <a:pt x="277" y="64"/>
                </a:lnTo>
                <a:lnTo>
                  <a:pt x="254" y="76"/>
                </a:lnTo>
                <a:lnTo>
                  <a:pt x="234" y="90"/>
                </a:lnTo>
                <a:lnTo>
                  <a:pt x="212" y="106"/>
                </a:lnTo>
                <a:lnTo>
                  <a:pt x="192" y="122"/>
                </a:lnTo>
                <a:lnTo>
                  <a:pt x="174" y="138"/>
                </a:lnTo>
                <a:lnTo>
                  <a:pt x="154" y="156"/>
                </a:lnTo>
                <a:lnTo>
                  <a:pt x="138" y="174"/>
                </a:lnTo>
                <a:lnTo>
                  <a:pt x="120" y="191"/>
                </a:lnTo>
                <a:lnTo>
                  <a:pt x="106" y="211"/>
                </a:lnTo>
                <a:lnTo>
                  <a:pt x="90" y="233"/>
                </a:lnTo>
                <a:lnTo>
                  <a:pt x="76" y="255"/>
                </a:lnTo>
                <a:lnTo>
                  <a:pt x="64" y="277"/>
                </a:lnTo>
                <a:lnTo>
                  <a:pt x="52" y="299"/>
                </a:lnTo>
                <a:lnTo>
                  <a:pt x="42" y="323"/>
                </a:lnTo>
                <a:lnTo>
                  <a:pt x="32" y="347"/>
                </a:lnTo>
                <a:lnTo>
                  <a:pt x="24" y="371"/>
                </a:lnTo>
                <a:lnTo>
                  <a:pt x="16" y="397"/>
                </a:lnTo>
                <a:lnTo>
                  <a:pt x="10" y="421"/>
                </a:lnTo>
                <a:lnTo>
                  <a:pt x="6" y="447"/>
                </a:lnTo>
                <a:lnTo>
                  <a:pt x="2" y="475"/>
                </a:lnTo>
                <a:lnTo>
                  <a:pt x="0" y="501"/>
                </a:lnTo>
                <a:lnTo>
                  <a:pt x="0" y="528"/>
                </a:lnTo>
                <a:lnTo>
                  <a:pt x="0" y="528"/>
                </a:lnTo>
                <a:lnTo>
                  <a:pt x="0" y="554"/>
                </a:lnTo>
                <a:lnTo>
                  <a:pt x="2" y="582"/>
                </a:lnTo>
                <a:lnTo>
                  <a:pt x="6" y="608"/>
                </a:lnTo>
                <a:lnTo>
                  <a:pt x="10" y="634"/>
                </a:lnTo>
                <a:lnTo>
                  <a:pt x="16" y="660"/>
                </a:lnTo>
                <a:lnTo>
                  <a:pt x="24" y="684"/>
                </a:lnTo>
                <a:lnTo>
                  <a:pt x="32" y="708"/>
                </a:lnTo>
                <a:lnTo>
                  <a:pt x="42" y="734"/>
                </a:lnTo>
                <a:lnTo>
                  <a:pt x="52" y="756"/>
                </a:lnTo>
                <a:lnTo>
                  <a:pt x="64" y="780"/>
                </a:lnTo>
                <a:lnTo>
                  <a:pt x="76" y="802"/>
                </a:lnTo>
                <a:lnTo>
                  <a:pt x="90" y="822"/>
                </a:lnTo>
                <a:lnTo>
                  <a:pt x="106" y="844"/>
                </a:lnTo>
                <a:lnTo>
                  <a:pt x="120" y="864"/>
                </a:lnTo>
                <a:lnTo>
                  <a:pt x="138" y="881"/>
                </a:lnTo>
                <a:lnTo>
                  <a:pt x="154" y="901"/>
                </a:lnTo>
                <a:lnTo>
                  <a:pt x="174" y="917"/>
                </a:lnTo>
                <a:lnTo>
                  <a:pt x="192" y="935"/>
                </a:lnTo>
                <a:lnTo>
                  <a:pt x="212" y="949"/>
                </a:lnTo>
                <a:lnTo>
                  <a:pt x="234" y="965"/>
                </a:lnTo>
                <a:lnTo>
                  <a:pt x="254" y="979"/>
                </a:lnTo>
                <a:lnTo>
                  <a:pt x="277" y="991"/>
                </a:lnTo>
                <a:lnTo>
                  <a:pt x="301" y="1003"/>
                </a:lnTo>
                <a:lnTo>
                  <a:pt x="323" y="1013"/>
                </a:lnTo>
                <a:lnTo>
                  <a:pt x="349" y="1023"/>
                </a:lnTo>
                <a:lnTo>
                  <a:pt x="373" y="1031"/>
                </a:lnTo>
                <a:lnTo>
                  <a:pt x="397" y="1039"/>
                </a:lnTo>
                <a:lnTo>
                  <a:pt x="423" y="1045"/>
                </a:lnTo>
                <a:lnTo>
                  <a:pt x="449" y="1049"/>
                </a:lnTo>
                <a:lnTo>
                  <a:pt x="475" y="1053"/>
                </a:lnTo>
                <a:lnTo>
                  <a:pt x="503" y="1055"/>
                </a:lnTo>
                <a:lnTo>
                  <a:pt x="529" y="1055"/>
                </a:lnTo>
                <a:lnTo>
                  <a:pt x="529" y="1055"/>
                </a:lnTo>
                <a:lnTo>
                  <a:pt x="571" y="1053"/>
                </a:lnTo>
                <a:lnTo>
                  <a:pt x="613" y="1049"/>
                </a:lnTo>
                <a:lnTo>
                  <a:pt x="653" y="1041"/>
                </a:lnTo>
                <a:lnTo>
                  <a:pt x="691" y="1029"/>
                </a:lnTo>
                <a:lnTo>
                  <a:pt x="729" y="1017"/>
                </a:lnTo>
                <a:lnTo>
                  <a:pt x="765" y="999"/>
                </a:lnTo>
                <a:lnTo>
                  <a:pt x="802" y="981"/>
                </a:lnTo>
                <a:lnTo>
                  <a:pt x="834" y="959"/>
                </a:lnTo>
                <a:lnTo>
                  <a:pt x="866" y="935"/>
                </a:lnTo>
                <a:lnTo>
                  <a:pt x="896" y="909"/>
                </a:lnTo>
                <a:lnTo>
                  <a:pt x="922" y="881"/>
                </a:lnTo>
                <a:lnTo>
                  <a:pt x="948" y="852"/>
                </a:lnTo>
                <a:lnTo>
                  <a:pt x="970" y="820"/>
                </a:lnTo>
                <a:lnTo>
                  <a:pt x="992" y="788"/>
                </a:lnTo>
                <a:lnTo>
                  <a:pt x="1010" y="752"/>
                </a:lnTo>
                <a:lnTo>
                  <a:pt x="1026" y="716"/>
                </a:lnTo>
                <a:lnTo>
                  <a:pt x="806" y="716"/>
                </a:lnTo>
                <a:lnTo>
                  <a:pt x="806" y="716"/>
                </a:lnTo>
                <a:lnTo>
                  <a:pt x="781" y="746"/>
                </a:lnTo>
                <a:lnTo>
                  <a:pt x="753" y="776"/>
                </a:lnTo>
                <a:lnTo>
                  <a:pt x="721" y="800"/>
                </a:lnTo>
                <a:lnTo>
                  <a:pt x="705" y="810"/>
                </a:lnTo>
                <a:lnTo>
                  <a:pt x="687" y="822"/>
                </a:lnTo>
                <a:lnTo>
                  <a:pt x="669" y="830"/>
                </a:lnTo>
                <a:lnTo>
                  <a:pt x="651" y="838"/>
                </a:lnTo>
                <a:lnTo>
                  <a:pt x="633" y="844"/>
                </a:lnTo>
                <a:lnTo>
                  <a:pt x="613" y="850"/>
                </a:lnTo>
                <a:lnTo>
                  <a:pt x="593" y="854"/>
                </a:lnTo>
                <a:lnTo>
                  <a:pt x="573" y="858"/>
                </a:lnTo>
                <a:lnTo>
                  <a:pt x="551" y="860"/>
                </a:lnTo>
                <a:lnTo>
                  <a:pt x="529" y="860"/>
                </a:lnTo>
                <a:lnTo>
                  <a:pt x="529" y="860"/>
                </a:lnTo>
                <a:lnTo>
                  <a:pt x="495" y="860"/>
                </a:lnTo>
                <a:lnTo>
                  <a:pt x="463" y="854"/>
                </a:lnTo>
                <a:lnTo>
                  <a:pt x="431" y="846"/>
                </a:lnTo>
                <a:lnTo>
                  <a:pt x="401" y="834"/>
                </a:lnTo>
                <a:lnTo>
                  <a:pt x="371" y="820"/>
                </a:lnTo>
                <a:lnTo>
                  <a:pt x="343" y="804"/>
                </a:lnTo>
                <a:lnTo>
                  <a:pt x="317" y="784"/>
                </a:lnTo>
                <a:lnTo>
                  <a:pt x="295" y="764"/>
                </a:lnTo>
                <a:lnTo>
                  <a:pt x="273" y="740"/>
                </a:lnTo>
                <a:lnTo>
                  <a:pt x="252" y="714"/>
                </a:lnTo>
                <a:lnTo>
                  <a:pt x="236" y="686"/>
                </a:lnTo>
                <a:lnTo>
                  <a:pt x="222" y="656"/>
                </a:lnTo>
                <a:lnTo>
                  <a:pt x="210" y="626"/>
                </a:lnTo>
                <a:lnTo>
                  <a:pt x="202" y="594"/>
                </a:lnTo>
                <a:lnTo>
                  <a:pt x="196" y="562"/>
                </a:lnTo>
                <a:lnTo>
                  <a:pt x="196" y="528"/>
                </a:lnTo>
                <a:lnTo>
                  <a:pt x="196" y="528"/>
                </a:lnTo>
                <a:lnTo>
                  <a:pt x="196" y="495"/>
                </a:lnTo>
                <a:lnTo>
                  <a:pt x="202" y="461"/>
                </a:lnTo>
                <a:lnTo>
                  <a:pt x="210" y="429"/>
                </a:lnTo>
                <a:lnTo>
                  <a:pt x="222" y="399"/>
                </a:lnTo>
                <a:lnTo>
                  <a:pt x="236" y="369"/>
                </a:lnTo>
                <a:lnTo>
                  <a:pt x="252" y="341"/>
                </a:lnTo>
                <a:lnTo>
                  <a:pt x="273" y="317"/>
                </a:lnTo>
                <a:lnTo>
                  <a:pt x="295" y="293"/>
                </a:lnTo>
                <a:lnTo>
                  <a:pt x="317" y="271"/>
                </a:lnTo>
                <a:lnTo>
                  <a:pt x="343" y="251"/>
                </a:lnTo>
                <a:lnTo>
                  <a:pt x="371" y="235"/>
                </a:lnTo>
                <a:lnTo>
                  <a:pt x="401" y="221"/>
                </a:lnTo>
                <a:lnTo>
                  <a:pt x="431" y="209"/>
                </a:lnTo>
                <a:lnTo>
                  <a:pt x="463" y="201"/>
                </a:lnTo>
                <a:lnTo>
                  <a:pt x="495" y="197"/>
                </a:lnTo>
                <a:lnTo>
                  <a:pt x="529" y="195"/>
                </a:lnTo>
                <a:lnTo>
                  <a:pt x="529" y="195"/>
                </a:lnTo>
                <a:lnTo>
                  <a:pt x="559" y="195"/>
                </a:lnTo>
                <a:lnTo>
                  <a:pt x="589" y="199"/>
                </a:lnTo>
                <a:lnTo>
                  <a:pt x="617" y="207"/>
                </a:lnTo>
                <a:lnTo>
                  <a:pt x="645" y="215"/>
                </a:lnTo>
                <a:lnTo>
                  <a:pt x="671" y="225"/>
                </a:lnTo>
                <a:lnTo>
                  <a:pt x="697" y="239"/>
                </a:lnTo>
                <a:lnTo>
                  <a:pt x="719" y="255"/>
                </a:lnTo>
                <a:lnTo>
                  <a:pt x="743" y="271"/>
                </a:lnTo>
                <a:lnTo>
                  <a:pt x="763" y="291"/>
                </a:lnTo>
                <a:lnTo>
                  <a:pt x="783" y="311"/>
                </a:lnTo>
                <a:lnTo>
                  <a:pt x="800" y="333"/>
                </a:lnTo>
                <a:lnTo>
                  <a:pt x="816" y="357"/>
                </a:lnTo>
                <a:lnTo>
                  <a:pt x="830" y="381"/>
                </a:lnTo>
                <a:lnTo>
                  <a:pt x="842" y="407"/>
                </a:lnTo>
                <a:lnTo>
                  <a:pt x="850" y="435"/>
                </a:lnTo>
                <a:lnTo>
                  <a:pt x="858" y="463"/>
                </a:lnTo>
                <a:lnTo>
                  <a:pt x="315" y="463"/>
                </a:lnTo>
                <a:lnTo>
                  <a:pt x="315" y="626"/>
                </a:lnTo>
                <a:lnTo>
                  <a:pt x="850" y="626"/>
                </a:lnTo>
                <a:lnTo>
                  <a:pt x="870" y="626"/>
                </a:lnTo>
                <a:lnTo>
                  <a:pt x="1050" y="626"/>
                </a:lnTo>
                <a:lnTo>
                  <a:pt x="1050" y="626"/>
                </a:lnTo>
                <a:lnTo>
                  <a:pt x="1054" y="602"/>
                </a:lnTo>
                <a:lnTo>
                  <a:pt x="1058" y="578"/>
                </a:lnTo>
                <a:lnTo>
                  <a:pt x="1060" y="552"/>
                </a:lnTo>
                <a:lnTo>
                  <a:pt x="1060" y="528"/>
                </a:lnTo>
                <a:lnTo>
                  <a:pt x="1060" y="528"/>
                </a:lnTo>
                <a:lnTo>
                  <a:pt x="1058" y="501"/>
                </a:lnTo>
                <a:lnTo>
                  <a:pt x="1056" y="475"/>
                </a:lnTo>
                <a:lnTo>
                  <a:pt x="1054" y="447"/>
                </a:lnTo>
                <a:lnTo>
                  <a:pt x="1048" y="421"/>
                </a:lnTo>
                <a:lnTo>
                  <a:pt x="1042" y="397"/>
                </a:lnTo>
                <a:lnTo>
                  <a:pt x="1036" y="371"/>
                </a:lnTo>
                <a:lnTo>
                  <a:pt x="1028" y="347"/>
                </a:lnTo>
                <a:lnTo>
                  <a:pt x="1018" y="323"/>
                </a:lnTo>
                <a:lnTo>
                  <a:pt x="1008" y="299"/>
                </a:lnTo>
                <a:lnTo>
                  <a:pt x="996" y="277"/>
                </a:lnTo>
                <a:lnTo>
                  <a:pt x="984" y="255"/>
                </a:lnTo>
                <a:lnTo>
                  <a:pt x="970" y="233"/>
                </a:lnTo>
                <a:lnTo>
                  <a:pt x="954" y="211"/>
                </a:lnTo>
                <a:lnTo>
                  <a:pt x="938" y="191"/>
                </a:lnTo>
                <a:lnTo>
                  <a:pt x="922" y="174"/>
                </a:lnTo>
                <a:lnTo>
                  <a:pt x="904" y="156"/>
                </a:lnTo>
                <a:lnTo>
                  <a:pt x="886" y="138"/>
                </a:lnTo>
                <a:lnTo>
                  <a:pt x="868" y="122"/>
                </a:lnTo>
                <a:lnTo>
                  <a:pt x="848" y="106"/>
                </a:lnTo>
                <a:lnTo>
                  <a:pt x="826" y="90"/>
                </a:lnTo>
                <a:lnTo>
                  <a:pt x="804" y="76"/>
                </a:lnTo>
                <a:lnTo>
                  <a:pt x="781" y="64"/>
                </a:lnTo>
                <a:lnTo>
                  <a:pt x="759" y="52"/>
                </a:lnTo>
                <a:lnTo>
                  <a:pt x="735" y="42"/>
                </a:lnTo>
                <a:lnTo>
                  <a:pt x="711" y="32"/>
                </a:lnTo>
                <a:lnTo>
                  <a:pt x="687" y="24"/>
                </a:lnTo>
                <a:lnTo>
                  <a:pt x="661" y="18"/>
                </a:lnTo>
                <a:lnTo>
                  <a:pt x="637" y="12"/>
                </a:lnTo>
                <a:lnTo>
                  <a:pt x="611" y="6"/>
                </a:lnTo>
                <a:lnTo>
                  <a:pt x="583" y="4"/>
                </a:lnTo>
                <a:lnTo>
                  <a:pt x="557" y="2"/>
                </a:lnTo>
                <a:lnTo>
                  <a:pt x="529" y="0"/>
                </a:lnTo>
                <a:lnTo>
                  <a:pt x="529" y="0"/>
                </a:lnTo>
                <a:close/>
              </a:path>
            </a:pathLst>
          </a:custGeom>
          <a:solidFill>
            <a:schemeClr val="accent3">
              <a:alpha val="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4"/>
          <p:cNvSpPr/>
          <p:nvPr/>
        </p:nvSpPr>
        <p:spPr>
          <a:xfrm>
            <a:off x="0" y="1434256"/>
            <a:ext cx="3586342" cy="1596607"/>
          </a:xfrm>
          <a:custGeom>
            <a:avLst/>
            <a:gdLst/>
            <a:ahLst/>
            <a:cxnLst/>
            <a:rect l="l" t="t" r="r" b="b"/>
            <a:pathLst>
              <a:path w="3586342" h="1596607" extrusionOk="0">
                <a:moveTo>
                  <a:pt x="0" y="0"/>
                </a:moveTo>
                <a:lnTo>
                  <a:pt x="12661" y="22157"/>
                </a:lnTo>
                <a:lnTo>
                  <a:pt x="109621" y="142203"/>
                </a:lnTo>
                <a:lnTo>
                  <a:pt x="211199" y="253015"/>
                </a:lnTo>
                <a:lnTo>
                  <a:pt x="312776" y="345358"/>
                </a:lnTo>
                <a:lnTo>
                  <a:pt x="432822" y="437701"/>
                </a:lnTo>
                <a:lnTo>
                  <a:pt x="562103" y="511575"/>
                </a:lnTo>
                <a:lnTo>
                  <a:pt x="700618" y="576216"/>
                </a:lnTo>
                <a:lnTo>
                  <a:pt x="839132" y="631621"/>
                </a:lnTo>
                <a:lnTo>
                  <a:pt x="986882" y="668559"/>
                </a:lnTo>
                <a:lnTo>
                  <a:pt x="1134631" y="696262"/>
                </a:lnTo>
                <a:lnTo>
                  <a:pt x="1291614" y="696262"/>
                </a:lnTo>
                <a:lnTo>
                  <a:pt x="1393191" y="696262"/>
                </a:lnTo>
                <a:lnTo>
                  <a:pt x="1494769" y="687027"/>
                </a:lnTo>
                <a:lnTo>
                  <a:pt x="1587112" y="668559"/>
                </a:lnTo>
                <a:lnTo>
                  <a:pt x="1679455" y="650090"/>
                </a:lnTo>
                <a:lnTo>
                  <a:pt x="1771798" y="622387"/>
                </a:lnTo>
                <a:lnTo>
                  <a:pt x="1854907" y="594684"/>
                </a:lnTo>
                <a:lnTo>
                  <a:pt x="1938016" y="557747"/>
                </a:lnTo>
                <a:lnTo>
                  <a:pt x="2021125" y="520810"/>
                </a:lnTo>
                <a:lnTo>
                  <a:pt x="2104234" y="465404"/>
                </a:lnTo>
                <a:lnTo>
                  <a:pt x="2178108" y="419232"/>
                </a:lnTo>
                <a:lnTo>
                  <a:pt x="2325857" y="308420"/>
                </a:lnTo>
                <a:lnTo>
                  <a:pt x="2455138" y="169906"/>
                </a:lnTo>
                <a:lnTo>
                  <a:pt x="2570567" y="31391"/>
                </a:lnTo>
                <a:lnTo>
                  <a:pt x="3586342" y="31391"/>
                </a:lnTo>
                <a:lnTo>
                  <a:pt x="3512467" y="197609"/>
                </a:lnTo>
                <a:lnTo>
                  <a:pt x="3429358" y="363826"/>
                </a:lnTo>
                <a:lnTo>
                  <a:pt x="3327781" y="511575"/>
                </a:lnTo>
                <a:lnTo>
                  <a:pt x="3226203" y="659324"/>
                </a:lnTo>
                <a:lnTo>
                  <a:pt x="3106157" y="793222"/>
                </a:lnTo>
                <a:lnTo>
                  <a:pt x="2986111" y="922502"/>
                </a:lnTo>
                <a:lnTo>
                  <a:pt x="2847596" y="1042548"/>
                </a:lnTo>
                <a:lnTo>
                  <a:pt x="2699847" y="1153360"/>
                </a:lnTo>
                <a:lnTo>
                  <a:pt x="2552098" y="1254938"/>
                </a:lnTo>
                <a:lnTo>
                  <a:pt x="2381263" y="1338046"/>
                </a:lnTo>
                <a:lnTo>
                  <a:pt x="2215046" y="1421155"/>
                </a:lnTo>
                <a:lnTo>
                  <a:pt x="2039594" y="1476561"/>
                </a:lnTo>
                <a:lnTo>
                  <a:pt x="1864142" y="1531967"/>
                </a:lnTo>
                <a:lnTo>
                  <a:pt x="1679455" y="1568904"/>
                </a:lnTo>
                <a:lnTo>
                  <a:pt x="1485535" y="1587373"/>
                </a:lnTo>
                <a:lnTo>
                  <a:pt x="1291614" y="1596607"/>
                </a:lnTo>
                <a:lnTo>
                  <a:pt x="1171568" y="1596607"/>
                </a:lnTo>
                <a:lnTo>
                  <a:pt x="1042287" y="1587373"/>
                </a:lnTo>
                <a:lnTo>
                  <a:pt x="922241" y="1568904"/>
                </a:lnTo>
                <a:lnTo>
                  <a:pt x="802195" y="1550436"/>
                </a:lnTo>
                <a:lnTo>
                  <a:pt x="682149" y="1522733"/>
                </a:lnTo>
                <a:lnTo>
                  <a:pt x="571337" y="1485795"/>
                </a:lnTo>
                <a:lnTo>
                  <a:pt x="460525" y="1448858"/>
                </a:lnTo>
                <a:lnTo>
                  <a:pt x="340479" y="1402687"/>
                </a:lnTo>
                <a:lnTo>
                  <a:pt x="238902" y="1356515"/>
                </a:lnTo>
                <a:lnTo>
                  <a:pt x="128090" y="1301109"/>
                </a:lnTo>
                <a:lnTo>
                  <a:pt x="21895" y="1245703"/>
                </a:lnTo>
                <a:lnTo>
                  <a:pt x="0" y="12303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4"/>
          <p:cNvSpPr/>
          <p:nvPr/>
        </p:nvSpPr>
        <p:spPr>
          <a:xfrm>
            <a:off x="303542" y="0"/>
            <a:ext cx="3439783" cy="1050102"/>
          </a:xfrm>
          <a:custGeom>
            <a:avLst/>
            <a:gdLst/>
            <a:ahLst/>
            <a:cxnLst/>
            <a:rect l="l" t="t" r="r" b="b"/>
            <a:pathLst>
              <a:path w="3439783" h="1050102" extrusionOk="0">
                <a:moveTo>
                  <a:pt x="2415268" y="0"/>
                </a:moveTo>
                <a:lnTo>
                  <a:pt x="3358481" y="0"/>
                </a:lnTo>
                <a:lnTo>
                  <a:pt x="3384377" y="103585"/>
                </a:lnTo>
                <a:lnTo>
                  <a:pt x="3412080" y="223631"/>
                </a:lnTo>
                <a:lnTo>
                  <a:pt x="3421315" y="352911"/>
                </a:lnTo>
                <a:lnTo>
                  <a:pt x="3430549" y="472957"/>
                </a:lnTo>
                <a:lnTo>
                  <a:pt x="3439783" y="597621"/>
                </a:lnTo>
                <a:lnTo>
                  <a:pt x="3439783" y="708432"/>
                </a:lnTo>
                <a:lnTo>
                  <a:pt x="3430549" y="828479"/>
                </a:lnTo>
                <a:lnTo>
                  <a:pt x="3412080" y="939290"/>
                </a:lnTo>
                <a:lnTo>
                  <a:pt x="3393612" y="1050102"/>
                </a:lnTo>
                <a:lnTo>
                  <a:pt x="2562523" y="1050102"/>
                </a:lnTo>
                <a:lnTo>
                  <a:pt x="2470180" y="1050102"/>
                </a:lnTo>
                <a:lnTo>
                  <a:pt x="0" y="1050102"/>
                </a:lnTo>
                <a:lnTo>
                  <a:pt x="0" y="297506"/>
                </a:lnTo>
                <a:lnTo>
                  <a:pt x="2507117" y="297506"/>
                </a:lnTo>
                <a:lnTo>
                  <a:pt x="2470180" y="168225"/>
                </a:lnTo>
                <a:lnTo>
                  <a:pt x="2433243" y="38945"/>
                </a:lnTo>
                <a:lnTo>
                  <a:pt x="2415268" y="0"/>
                </a:lnTo>
                <a:close/>
              </a:path>
            </a:pathLst>
          </a:custGeom>
          <a:solidFill>
            <a:schemeClr val="accent3">
              <a:alpha val="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5217" y="6304536"/>
            <a:ext cx="1360984" cy="27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/>
          <p:nvPr/>
        </p:nvSpPr>
        <p:spPr>
          <a:xfrm>
            <a:off x="-19451" y="-19456"/>
            <a:ext cx="11929495" cy="6877456"/>
          </a:xfrm>
          <a:custGeom>
            <a:avLst/>
            <a:gdLst/>
            <a:ahLst/>
            <a:cxnLst/>
            <a:rect l="l" t="t" r="r" b="b"/>
            <a:pathLst>
              <a:path w="11929495" h="6877456" extrusionOk="0">
                <a:moveTo>
                  <a:pt x="5058383" y="0"/>
                </a:moveTo>
                <a:lnTo>
                  <a:pt x="8307421" y="3249039"/>
                </a:lnTo>
                <a:lnTo>
                  <a:pt x="8317284" y="3264036"/>
                </a:lnTo>
                <a:lnTo>
                  <a:pt x="8317243" y="3265204"/>
                </a:lnTo>
                <a:lnTo>
                  <a:pt x="11929495" y="6877456"/>
                </a:lnTo>
                <a:lnTo>
                  <a:pt x="0" y="6877456"/>
                </a:lnTo>
                <a:lnTo>
                  <a:pt x="0" y="1"/>
                </a:lnTo>
                <a:lnTo>
                  <a:pt x="50583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5"/>
          <p:cNvSpPr/>
          <p:nvPr/>
        </p:nvSpPr>
        <p:spPr>
          <a:xfrm rot="-8100000" flipH="1">
            <a:off x="5040357" y="3377803"/>
            <a:ext cx="6292087" cy="1295400"/>
          </a:xfrm>
          <a:prstGeom prst="round2SameRect">
            <a:avLst>
              <a:gd name="adj1" fmla="val 28452"/>
              <a:gd name="adj2" fmla="val 0"/>
            </a:avLst>
          </a:prstGeom>
          <a:gradFill>
            <a:gsLst>
              <a:gs pos="0">
                <a:srgbClr val="0F9FE1"/>
              </a:gs>
              <a:gs pos="100000">
                <a:srgbClr val="060943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718201" y="1938431"/>
            <a:ext cx="457211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 i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body" idx="2"/>
          </p:nvPr>
        </p:nvSpPr>
        <p:spPr>
          <a:xfrm>
            <a:off x="731707" y="3643953"/>
            <a:ext cx="4285657" cy="95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5"/>
          <p:cNvSpPr txBox="1">
            <a:spLocks noGrp="1"/>
          </p:cNvSpPr>
          <p:nvPr>
            <p:ph type="sldNum" idx="12"/>
          </p:nvPr>
        </p:nvSpPr>
        <p:spPr>
          <a:xfrm>
            <a:off x="912679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17" name="Google Shape;217;p35"/>
          <p:cNvCxnSpPr/>
          <p:nvPr/>
        </p:nvCxnSpPr>
        <p:spPr>
          <a:xfrm>
            <a:off x="10599576" y="6547373"/>
            <a:ext cx="909446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alpha val="37647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35"/>
          <p:cNvSpPr/>
          <p:nvPr/>
        </p:nvSpPr>
        <p:spPr>
          <a:xfrm rot="2700000">
            <a:off x="4739619" y="4133590"/>
            <a:ext cx="4617745" cy="355116"/>
          </a:xfrm>
          <a:custGeom>
            <a:avLst/>
            <a:gdLst/>
            <a:ahLst/>
            <a:cxnLst/>
            <a:rect l="l" t="t" r="r" b="b"/>
            <a:pathLst>
              <a:path w="4617745" h="355116" extrusionOk="0">
                <a:moveTo>
                  <a:pt x="0" y="355115"/>
                </a:moveTo>
                <a:lnTo>
                  <a:pt x="355115" y="0"/>
                </a:lnTo>
                <a:lnTo>
                  <a:pt x="4440187" y="0"/>
                </a:lnTo>
                <a:cubicBezTo>
                  <a:pt x="4538250" y="0"/>
                  <a:pt x="4617745" y="79495"/>
                  <a:pt x="4617745" y="177558"/>
                </a:cubicBezTo>
                <a:lnTo>
                  <a:pt x="4617744" y="177558"/>
                </a:lnTo>
                <a:cubicBezTo>
                  <a:pt x="4617744" y="275621"/>
                  <a:pt x="4538249" y="355116"/>
                  <a:pt x="4440186" y="355116"/>
                </a:cubicBezTo>
                <a:close/>
              </a:path>
            </a:pathLst>
          </a:custGeom>
          <a:gradFill>
            <a:gsLst>
              <a:gs pos="0">
                <a:srgbClr val="060943"/>
              </a:gs>
              <a:gs pos="24000">
                <a:srgbClr val="060943"/>
              </a:gs>
              <a:gs pos="100000">
                <a:srgbClr val="0F9FE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5"/>
          <p:cNvSpPr/>
          <p:nvPr/>
        </p:nvSpPr>
        <p:spPr>
          <a:xfrm>
            <a:off x="9007253" y="310626"/>
            <a:ext cx="4019484" cy="4000522"/>
          </a:xfrm>
          <a:custGeom>
            <a:avLst/>
            <a:gdLst/>
            <a:ahLst/>
            <a:cxnLst/>
            <a:rect l="l" t="t" r="r" b="b"/>
            <a:pathLst>
              <a:path w="1060" h="1055" extrusionOk="0">
                <a:moveTo>
                  <a:pt x="529" y="0"/>
                </a:moveTo>
                <a:lnTo>
                  <a:pt x="529" y="0"/>
                </a:lnTo>
                <a:lnTo>
                  <a:pt x="503" y="2"/>
                </a:lnTo>
                <a:lnTo>
                  <a:pt x="475" y="4"/>
                </a:lnTo>
                <a:lnTo>
                  <a:pt x="449" y="6"/>
                </a:lnTo>
                <a:lnTo>
                  <a:pt x="423" y="12"/>
                </a:lnTo>
                <a:lnTo>
                  <a:pt x="397" y="18"/>
                </a:lnTo>
                <a:lnTo>
                  <a:pt x="373" y="24"/>
                </a:lnTo>
                <a:lnTo>
                  <a:pt x="349" y="32"/>
                </a:lnTo>
                <a:lnTo>
                  <a:pt x="323" y="42"/>
                </a:lnTo>
                <a:lnTo>
                  <a:pt x="301" y="52"/>
                </a:lnTo>
                <a:lnTo>
                  <a:pt x="277" y="64"/>
                </a:lnTo>
                <a:lnTo>
                  <a:pt x="254" y="76"/>
                </a:lnTo>
                <a:lnTo>
                  <a:pt x="234" y="90"/>
                </a:lnTo>
                <a:lnTo>
                  <a:pt x="212" y="106"/>
                </a:lnTo>
                <a:lnTo>
                  <a:pt x="192" y="122"/>
                </a:lnTo>
                <a:lnTo>
                  <a:pt x="174" y="138"/>
                </a:lnTo>
                <a:lnTo>
                  <a:pt x="154" y="156"/>
                </a:lnTo>
                <a:lnTo>
                  <a:pt x="138" y="174"/>
                </a:lnTo>
                <a:lnTo>
                  <a:pt x="120" y="191"/>
                </a:lnTo>
                <a:lnTo>
                  <a:pt x="106" y="211"/>
                </a:lnTo>
                <a:lnTo>
                  <a:pt x="90" y="233"/>
                </a:lnTo>
                <a:lnTo>
                  <a:pt x="76" y="255"/>
                </a:lnTo>
                <a:lnTo>
                  <a:pt x="64" y="277"/>
                </a:lnTo>
                <a:lnTo>
                  <a:pt x="52" y="299"/>
                </a:lnTo>
                <a:lnTo>
                  <a:pt x="42" y="323"/>
                </a:lnTo>
                <a:lnTo>
                  <a:pt x="32" y="347"/>
                </a:lnTo>
                <a:lnTo>
                  <a:pt x="24" y="371"/>
                </a:lnTo>
                <a:lnTo>
                  <a:pt x="16" y="397"/>
                </a:lnTo>
                <a:lnTo>
                  <a:pt x="10" y="421"/>
                </a:lnTo>
                <a:lnTo>
                  <a:pt x="6" y="447"/>
                </a:lnTo>
                <a:lnTo>
                  <a:pt x="2" y="475"/>
                </a:lnTo>
                <a:lnTo>
                  <a:pt x="0" y="501"/>
                </a:lnTo>
                <a:lnTo>
                  <a:pt x="0" y="528"/>
                </a:lnTo>
                <a:lnTo>
                  <a:pt x="0" y="528"/>
                </a:lnTo>
                <a:lnTo>
                  <a:pt x="0" y="554"/>
                </a:lnTo>
                <a:lnTo>
                  <a:pt x="2" y="582"/>
                </a:lnTo>
                <a:lnTo>
                  <a:pt x="6" y="608"/>
                </a:lnTo>
                <a:lnTo>
                  <a:pt x="10" y="634"/>
                </a:lnTo>
                <a:lnTo>
                  <a:pt x="16" y="660"/>
                </a:lnTo>
                <a:lnTo>
                  <a:pt x="24" y="684"/>
                </a:lnTo>
                <a:lnTo>
                  <a:pt x="32" y="708"/>
                </a:lnTo>
                <a:lnTo>
                  <a:pt x="42" y="734"/>
                </a:lnTo>
                <a:lnTo>
                  <a:pt x="52" y="756"/>
                </a:lnTo>
                <a:lnTo>
                  <a:pt x="64" y="780"/>
                </a:lnTo>
                <a:lnTo>
                  <a:pt x="76" y="802"/>
                </a:lnTo>
                <a:lnTo>
                  <a:pt x="90" y="822"/>
                </a:lnTo>
                <a:lnTo>
                  <a:pt x="106" y="844"/>
                </a:lnTo>
                <a:lnTo>
                  <a:pt x="120" y="864"/>
                </a:lnTo>
                <a:lnTo>
                  <a:pt x="138" y="881"/>
                </a:lnTo>
                <a:lnTo>
                  <a:pt x="154" y="901"/>
                </a:lnTo>
                <a:lnTo>
                  <a:pt x="174" y="917"/>
                </a:lnTo>
                <a:lnTo>
                  <a:pt x="192" y="935"/>
                </a:lnTo>
                <a:lnTo>
                  <a:pt x="212" y="949"/>
                </a:lnTo>
                <a:lnTo>
                  <a:pt x="234" y="965"/>
                </a:lnTo>
                <a:lnTo>
                  <a:pt x="254" y="979"/>
                </a:lnTo>
                <a:lnTo>
                  <a:pt x="277" y="991"/>
                </a:lnTo>
                <a:lnTo>
                  <a:pt x="301" y="1003"/>
                </a:lnTo>
                <a:lnTo>
                  <a:pt x="323" y="1013"/>
                </a:lnTo>
                <a:lnTo>
                  <a:pt x="349" y="1023"/>
                </a:lnTo>
                <a:lnTo>
                  <a:pt x="373" y="1031"/>
                </a:lnTo>
                <a:lnTo>
                  <a:pt x="397" y="1039"/>
                </a:lnTo>
                <a:lnTo>
                  <a:pt x="423" y="1045"/>
                </a:lnTo>
                <a:lnTo>
                  <a:pt x="449" y="1049"/>
                </a:lnTo>
                <a:lnTo>
                  <a:pt x="475" y="1053"/>
                </a:lnTo>
                <a:lnTo>
                  <a:pt x="503" y="1055"/>
                </a:lnTo>
                <a:lnTo>
                  <a:pt x="529" y="1055"/>
                </a:lnTo>
                <a:lnTo>
                  <a:pt x="529" y="1055"/>
                </a:lnTo>
                <a:lnTo>
                  <a:pt x="571" y="1053"/>
                </a:lnTo>
                <a:lnTo>
                  <a:pt x="613" y="1049"/>
                </a:lnTo>
                <a:lnTo>
                  <a:pt x="653" y="1041"/>
                </a:lnTo>
                <a:lnTo>
                  <a:pt x="691" y="1029"/>
                </a:lnTo>
                <a:lnTo>
                  <a:pt x="729" y="1017"/>
                </a:lnTo>
                <a:lnTo>
                  <a:pt x="765" y="999"/>
                </a:lnTo>
                <a:lnTo>
                  <a:pt x="802" y="981"/>
                </a:lnTo>
                <a:lnTo>
                  <a:pt x="834" y="959"/>
                </a:lnTo>
                <a:lnTo>
                  <a:pt x="866" y="935"/>
                </a:lnTo>
                <a:lnTo>
                  <a:pt x="896" y="909"/>
                </a:lnTo>
                <a:lnTo>
                  <a:pt x="922" y="881"/>
                </a:lnTo>
                <a:lnTo>
                  <a:pt x="948" y="852"/>
                </a:lnTo>
                <a:lnTo>
                  <a:pt x="970" y="820"/>
                </a:lnTo>
                <a:lnTo>
                  <a:pt x="992" y="788"/>
                </a:lnTo>
                <a:lnTo>
                  <a:pt x="1010" y="752"/>
                </a:lnTo>
                <a:lnTo>
                  <a:pt x="1026" y="716"/>
                </a:lnTo>
                <a:lnTo>
                  <a:pt x="806" y="716"/>
                </a:lnTo>
                <a:lnTo>
                  <a:pt x="806" y="716"/>
                </a:lnTo>
                <a:lnTo>
                  <a:pt x="781" y="746"/>
                </a:lnTo>
                <a:lnTo>
                  <a:pt x="753" y="776"/>
                </a:lnTo>
                <a:lnTo>
                  <a:pt x="721" y="800"/>
                </a:lnTo>
                <a:lnTo>
                  <a:pt x="705" y="810"/>
                </a:lnTo>
                <a:lnTo>
                  <a:pt x="687" y="822"/>
                </a:lnTo>
                <a:lnTo>
                  <a:pt x="669" y="830"/>
                </a:lnTo>
                <a:lnTo>
                  <a:pt x="651" y="838"/>
                </a:lnTo>
                <a:lnTo>
                  <a:pt x="633" y="844"/>
                </a:lnTo>
                <a:lnTo>
                  <a:pt x="613" y="850"/>
                </a:lnTo>
                <a:lnTo>
                  <a:pt x="593" y="854"/>
                </a:lnTo>
                <a:lnTo>
                  <a:pt x="573" y="858"/>
                </a:lnTo>
                <a:lnTo>
                  <a:pt x="551" y="860"/>
                </a:lnTo>
                <a:lnTo>
                  <a:pt x="529" y="860"/>
                </a:lnTo>
                <a:lnTo>
                  <a:pt x="529" y="860"/>
                </a:lnTo>
                <a:lnTo>
                  <a:pt x="495" y="860"/>
                </a:lnTo>
                <a:lnTo>
                  <a:pt x="463" y="854"/>
                </a:lnTo>
                <a:lnTo>
                  <a:pt x="431" y="846"/>
                </a:lnTo>
                <a:lnTo>
                  <a:pt x="401" y="834"/>
                </a:lnTo>
                <a:lnTo>
                  <a:pt x="371" y="820"/>
                </a:lnTo>
                <a:lnTo>
                  <a:pt x="343" y="804"/>
                </a:lnTo>
                <a:lnTo>
                  <a:pt x="317" y="784"/>
                </a:lnTo>
                <a:lnTo>
                  <a:pt x="295" y="764"/>
                </a:lnTo>
                <a:lnTo>
                  <a:pt x="273" y="740"/>
                </a:lnTo>
                <a:lnTo>
                  <a:pt x="252" y="714"/>
                </a:lnTo>
                <a:lnTo>
                  <a:pt x="236" y="686"/>
                </a:lnTo>
                <a:lnTo>
                  <a:pt x="222" y="656"/>
                </a:lnTo>
                <a:lnTo>
                  <a:pt x="210" y="626"/>
                </a:lnTo>
                <a:lnTo>
                  <a:pt x="202" y="594"/>
                </a:lnTo>
                <a:lnTo>
                  <a:pt x="196" y="562"/>
                </a:lnTo>
                <a:lnTo>
                  <a:pt x="196" y="528"/>
                </a:lnTo>
                <a:lnTo>
                  <a:pt x="196" y="528"/>
                </a:lnTo>
                <a:lnTo>
                  <a:pt x="196" y="495"/>
                </a:lnTo>
                <a:lnTo>
                  <a:pt x="202" y="461"/>
                </a:lnTo>
                <a:lnTo>
                  <a:pt x="210" y="429"/>
                </a:lnTo>
                <a:lnTo>
                  <a:pt x="222" y="399"/>
                </a:lnTo>
                <a:lnTo>
                  <a:pt x="236" y="369"/>
                </a:lnTo>
                <a:lnTo>
                  <a:pt x="252" y="341"/>
                </a:lnTo>
                <a:lnTo>
                  <a:pt x="273" y="317"/>
                </a:lnTo>
                <a:lnTo>
                  <a:pt x="295" y="293"/>
                </a:lnTo>
                <a:lnTo>
                  <a:pt x="317" y="271"/>
                </a:lnTo>
                <a:lnTo>
                  <a:pt x="343" y="251"/>
                </a:lnTo>
                <a:lnTo>
                  <a:pt x="371" y="235"/>
                </a:lnTo>
                <a:lnTo>
                  <a:pt x="401" y="221"/>
                </a:lnTo>
                <a:lnTo>
                  <a:pt x="431" y="209"/>
                </a:lnTo>
                <a:lnTo>
                  <a:pt x="463" y="201"/>
                </a:lnTo>
                <a:lnTo>
                  <a:pt x="495" y="197"/>
                </a:lnTo>
                <a:lnTo>
                  <a:pt x="529" y="195"/>
                </a:lnTo>
                <a:lnTo>
                  <a:pt x="529" y="195"/>
                </a:lnTo>
                <a:lnTo>
                  <a:pt x="559" y="195"/>
                </a:lnTo>
                <a:lnTo>
                  <a:pt x="589" y="199"/>
                </a:lnTo>
                <a:lnTo>
                  <a:pt x="617" y="207"/>
                </a:lnTo>
                <a:lnTo>
                  <a:pt x="645" y="215"/>
                </a:lnTo>
                <a:lnTo>
                  <a:pt x="671" y="225"/>
                </a:lnTo>
                <a:lnTo>
                  <a:pt x="697" y="239"/>
                </a:lnTo>
                <a:lnTo>
                  <a:pt x="719" y="255"/>
                </a:lnTo>
                <a:lnTo>
                  <a:pt x="743" y="271"/>
                </a:lnTo>
                <a:lnTo>
                  <a:pt x="763" y="291"/>
                </a:lnTo>
                <a:lnTo>
                  <a:pt x="783" y="311"/>
                </a:lnTo>
                <a:lnTo>
                  <a:pt x="800" y="333"/>
                </a:lnTo>
                <a:lnTo>
                  <a:pt x="816" y="357"/>
                </a:lnTo>
                <a:lnTo>
                  <a:pt x="830" y="381"/>
                </a:lnTo>
                <a:lnTo>
                  <a:pt x="842" y="407"/>
                </a:lnTo>
                <a:lnTo>
                  <a:pt x="850" y="435"/>
                </a:lnTo>
                <a:lnTo>
                  <a:pt x="858" y="463"/>
                </a:lnTo>
                <a:lnTo>
                  <a:pt x="315" y="463"/>
                </a:lnTo>
                <a:lnTo>
                  <a:pt x="315" y="626"/>
                </a:lnTo>
                <a:lnTo>
                  <a:pt x="850" y="626"/>
                </a:lnTo>
                <a:lnTo>
                  <a:pt x="870" y="626"/>
                </a:lnTo>
                <a:lnTo>
                  <a:pt x="1050" y="626"/>
                </a:lnTo>
                <a:lnTo>
                  <a:pt x="1050" y="626"/>
                </a:lnTo>
                <a:lnTo>
                  <a:pt x="1054" y="602"/>
                </a:lnTo>
                <a:lnTo>
                  <a:pt x="1058" y="578"/>
                </a:lnTo>
                <a:lnTo>
                  <a:pt x="1060" y="552"/>
                </a:lnTo>
                <a:lnTo>
                  <a:pt x="1060" y="528"/>
                </a:lnTo>
                <a:lnTo>
                  <a:pt x="1060" y="528"/>
                </a:lnTo>
                <a:lnTo>
                  <a:pt x="1058" y="501"/>
                </a:lnTo>
                <a:lnTo>
                  <a:pt x="1056" y="475"/>
                </a:lnTo>
                <a:lnTo>
                  <a:pt x="1054" y="447"/>
                </a:lnTo>
                <a:lnTo>
                  <a:pt x="1048" y="421"/>
                </a:lnTo>
                <a:lnTo>
                  <a:pt x="1042" y="397"/>
                </a:lnTo>
                <a:lnTo>
                  <a:pt x="1036" y="371"/>
                </a:lnTo>
                <a:lnTo>
                  <a:pt x="1028" y="347"/>
                </a:lnTo>
                <a:lnTo>
                  <a:pt x="1018" y="323"/>
                </a:lnTo>
                <a:lnTo>
                  <a:pt x="1008" y="299"/>
                </a:lnTo>
                <a:lnTo>
                  <a:pt x="996" y="277"/>
                </a:lnTo>
                <a:lnTo>
                  <a:pt x="984" y="255"/>
                </a:lnTo>
                <a:lnTo>
                  <a:pt x="970" y="233"/>
                </a:lnTo>
                <a:lnTo>
                  <a:pt x="954" y="211"/>
                </a:lnTo>
                <a:lnTo>
                  <a:pt x="938" y="191"/>
                </a:lnTo>
                <a:lnTo>
                  <a:pt x="922" y="174"/>
                </a:lnTo>
                <a:lnTo>
                  <a:pt x="904" y="156"/>
                </a:lnTo>
                <a:lnTo>
                  <a:pt x="886" y="138"/>
                </a:lnTo>
                <a:lnTo>
                  <a:pt x="868" y="122"/>
                </a:lnTo>
                <a:lnTo>
                  <a:pt x="848" y="106"/>
                </a:lnTo>
                <a:lnTo>
                  <a:pt x="826" y="90"/>
                </a:lnTo>
                <a:lnTo>
                  <a:pt x="804" y="76"/>
                </a:lnTo>
                <a:lnTo>
                  <a:pt x="781" y="64"/>
                </a:lnTo>
                <a:lnTo>
                  <a:pt x="759" y="52"/>
                </a:lnTo>
                <a:lnTo>
                  <a:pt x="735" y="42"/>
                </a:lnTo>
                <a:lnTo>
                  <a:pt x="711" y="32"/>
                </a:lnTo>
                <a:lnTo>
                  <a:pt x="687" y="24"/>
                </a:lnTo>
                <a:lnTo>
                  <a:pt x="661" y="18"/>
                </a:lnTo>
                <a:lnTo>
                  <a:pt x="637" y="12"/>
                </a:lnTo>
                <a:lnTo>
                  <a:pt x="611" y="6"/>
                </a:lnTo>
                <a:lnTo>
                  <a:pt x="583" y="4"/>
                </a:lnTo>
                <a:lnTo>
                  <a:pt x="557" y="2"/>
                </a:lnTo>
                <a:lnTo>
                  <a:pt x="529" y="0"/>
                </a:lnTo>
                <a:lnTo>
                  <a:pt x="529" y="0"/>
                </a:lnTo>
                <a:close/>
              </a:path>
            </a:pathLst>
          </a:custGeom>
          <a:solidFill>
            <a:schemeClr val="accent3">
              <a:alpha val="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1707" y="6304536"/>
            <a:ext cx="1360984" cy="27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/>
          <p:nvPr/>
        </p:nvSpPr>
        <p:spPr>
          <a:xfrm>
            <a:off x="-19454" y="-19455"/>
            <a:ext cx="8317284" cy="6906638"/>
          </a:xfrm>
          <a:custGeom>
            <a:avLst/>
            <a:gdLst/>
            <a:ahLst/>
            <a:cxnLst/>
            <a:rect l="l" t="t" r="r" b="b"/>
            <a:pathLst>
              <a:path w="8317284" h="6906638" extrusionOk="0">
                <a:moveTo>
                  <a:pt x="8307421" y="3249038"/>
                </a:moveTo>
                <a:lnTo>
                  <a:pt x="5058383" y="0"/>
                </a:lnTo>
                <a:lnTo>
                  <a:pt x="0" y="0"/>
                </a:lnTo>
                <a:lnTo>
                  <a:pt x="0" y="6906638"/>
                </a:lnTo>
                <a:lnTo>
                  <a:pt x="8190689" y="6906638"/>
                </a:lnTo>
                <a:lnTo>
                  <a:pt x="8317284" y="3264035"/>
                </a:lnTo>
              </a:path>
            </a:pathLst>
          </a:custGeom>
          <a:solidFill>
            <a:srgbClr val="0609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6"/>
          <p:cNvSpPr/>
          <p:nvPr/>
        </p:nvSpPr>
        <p:spPr>
          <a:xfrm rot="-8100000" flipH="1">
            <a:off x="4137013" y="921238"/>
            <a:ext cx="3142226" cy="1295400"/>
          </a:xfrm>
          <a:prstGeom prst="round2SameRect">
            <a:avLst>
              <a:gd name="adj1" fmla="val 28452"/>
              <a:gd name="adj2" fmla="val 0"/>
            </a:avLst>
          </a:prstGeom>
          <a:gradFill>
            <a:gsLst>
              <a:gs pos="0">
                <a:srgbClr val="060943"/>
              </a:gs>
              <a:gs pos="10000">
                <a:srgbClr val="060943"/>
              </a:gs>
              <a:gs pos="100000">
                <a:srgbClr val="0F9FE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6"/>
          <p:cNvSpPr txBox="1">
            <a:spLocks noGrp="1"/>
          </p:cNvSpPr>
          <p:nvPr>
            <p:ph type="body" idx="1"/>
          </p:nvPr>
        </p:nvSpPr>
        <p:spPr>
          <a:xfrm>
            <a:off x="718201" y="1938431"/>
            <a:ext cx="457211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 i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body" idx="2"/>
          </p:nvPr>
        </p:nvSpPr>
        <p:spPr>
          <a:xfrm>
            <a:off x="731707" y="3643953"/>
            <a:ext cx="4285657" cy="95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sldNum" idx="12"/>
          </p:nvPr>
        </p:nvSpPr>
        <p:spPr>
          <a:xfrm>
            <a:off x="912679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27" name="Google Shape;227;p36"/>
          <p:cNvCxnSpPr/>
          <p:nvPr/>
        </p:nvCxnSpPr>
        <p:spPr>
          <a:xfrm>
            <a:off x="10599576" y="6547373"/>
            <a:ext cx="909446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alpha val="37647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8" name="Google Shape;22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5924045" y="463375"/>
            <a:ext cx="5623706" cy="642460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6"/>
          <p:cNvSpPr/>
          <p:nvPr/>
        </p:nvSpPr>
        <p:spPr>
          <a:xfrm>
            <a:off x="8967026" y="-28759"/>
            <a:ext cx="3224975" cy="4415921"/>
          </a:xfrm>
          <a:custGeom>
            <a:avLst/>
            <a:gdLst/>
            <a:ahLst/>
            <a:cxnLst/>
            <a:rect l="l" t="t" r="r" b="b"/>
            <a:pathLst>
              <a:path w="3224975" h="4415921" extrusionOk="0">
                <a:moveTo>
                  <a:pt x="480472" y="0"/>
                </a:moveTo>
                <a:lnTo>
                  <a:pt x="1429533" y="0"/>
                </a:lnTo>
                <a:lnTo>
                  <a:pt x="1339206" y="82095"/>
                </a:lnTo>
                <a:cubicBezTo>
                  <a:pt x="956011" y="465290"/>
                  <a:pt x="719000" y="994669"/>
                  <a:pt x="719000" y="1579405"/>
                </a:cubicBezTo>
                <a:cubicBezTo>
                  <a:pt x="719000" y="2748877"/>
                  <a:pt x="1667044" y="3696921"/>
                  <a:pt x="2836516" y="3696921"/>
                </a:cubicBezTo>
                <a:cubicBezTo>
                  <a:pt x="2909608" y="3696921"/>
                  <a:pt x="2981835" y="3693218"/>
                  <a:pt x="3053020" y="3685989"/>
                </a:cubicBezTo>
                <a:lnTo>
                  <a:pt x="3224975" y="3659746"/>
                </a:lnTo>
                <a:lnTo>
                  <a:pt x="3224975" y="4386252"/>
                </a:lnTo>
                <a:lnTo>
                  <a:pt x="3126533" y="4401276"/>
                </a:lnTo>
                <a:cubicBezTo>
                  <a:pt x="3031178" y="4410961"/>
                  <a:pt x="2934426" y="4415921"/>
                  <a:pt x="2836516" y="4415921"/>
                </a:cubicBezTo>
                <a:cubicBezTo>
                  <a:pt x="1269951" y="4415921"/>
                  <a:pt x="0" y="3145970"/>
                  <a:pt x="0" y="1579405"/>
                </a:cubicBezTo>
                <a:cubicBezTo>
                  <a:pt x="0" y="1089854"/>
                  <a:pt x="124019" y="629268"/>
                  <a:pt x="342352" y="227353"/>
                </a:cubicBezTo>
                <a:lnTo>
                  <a:pt x="480472" y="0"/>
                </a:lnTo>
                <a:close/>
              </a:path>
            </a:pathLst>
          </a:custGeom>
          <a:solidFill>
            <a:schemeClr val="accent3">
              <a:alpha val="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707" y="6304536"/>
            <a:ext cx="1360984" cy="27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Slide">
  <p:cSld name="Picture Slide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/>
          <p:nvPr/>
        </p:nvSpPr>
        <p:spPr>
          <a:xfrm rot="-8100000">
            <a:off x="-1512462" y="-1326177"/>
            <a:ext cx="7858391" cy="8842469"/>
          </a:xfrm>
          <a:custGeom>
            <a:avLst/>
            <a:gdLst/>
            <a:ahLst/>
            <a:cxnLst/>
            <a:rect l="l" t="t" r="r" b="b"/>
            <a:pathLst>
              <a:path w="7791040" h="8766685" extrusionOk="0">
                <a:moveTo>
                  <a:pt x="0" y="2941702"/>
                </a:moveTo>
                <a:lnTo>
                  <a:pt x="2941703" y="0"/>
                </a:lnTo>
                <a:lnTo>
                  <a:pt x="7791040" y="4849337"/>
                </a:lnTo>
                <a:lnTo>
                  <a:pt x="3873693" y="8766685"/>
                </a:lnTo>
                <a:lnTo>
                  <a:pt x="928149" y="8766685"/>
                </a:lnTo>
                <a:cubicBezTo>
                  <a:pt x="415546" y="8766685"/>
                  <a:pt x="0" y="8351139"/>
                  <a:pt x="0" y="7838536"/>
                </a:cubicBezTo>
                <a:close/>
              </a:path>
            </a:pathLst>
          </a:custGeom>
          <a:solidFill>
            <a:srgbClr val="0609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7"/>
          <p:cNvSpPr/>
          <p:nvPr/>
        </p:nvSpPr>
        <p:spPr>
          <a:xfrm flipH="1">
            <a:off x="7510353" y="-39756"/>
            <a:ext cx="1839056" cy="1419207"/>
          </a:xfrm>
          <a:custGeom>
            <a:avLst/>
            <a:gdLst/>
            <a:ahLst/>
            <a:cxnLst/>
            <a:rect l="l" t="t" r="r" b="b"/>
            <a:pathLst>
              <a:path w="3949700" h="3048000" extrusionOk="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>
            <a:gsLst>
              <a:gs pos="0">
                <a:srgbClr val="060943">
                  <a:alpha val="0"/>
                </a:srgbClr>
              </a:gs>
              <a:gs pos="26000">
                <a:srgbClr val="060943">
                  <a:alpha val="0"/>
                </a:srgbClr>
              </a:gs>
              <a:gs pos="100000">
                <a:srgbClr val="FFFFFF">
                  <a:alpha val="8627"/>
                </a:srgbClr>
              </a:gs>
            </a:gsLst>
            <a:lin ang="12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/>
          </p:nvPr>
        </p:nvSpPr>
        <p:spPr>
          <a:xfrm>
            <a:off x="803565" y="365125"/>
            <a:ext cx="5874498" cy="118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ato"/>
              <a:buNone/>
              <a:defRPr sz="3600" b="1" i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ldNum" idx="12"/>
          </p:nvPr>
        </p:nvSpPr>
        <p:spPr>
          <a:xfrm>
            <a:off x="912679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36" name="Google Shape;236;p37"/>
          <p:cNvCxnSpPr/>
          <p:nvPr/>
        </p:nvCxnSpPr>
        <p:spPr>
          <a:xfrm>
            <a:off x="2241755" y="6547373"/>
            <a:ext cx="9267267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alpha val="37647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7" name="Google Shape;237;p37"/>
          <p:cNvSpPr/>
          <p:nvPr/>
        </p:nvSpPr>
        <p:spPr>
          <a:xfrm rot="10800000">
            <a:off x="457200" y="1925782"/>
            <a:ext cx="11374581" cy="4170218"/>
          </a:xfrm>
          <a:prstGeom prst="roundRect">
            <a:avLst>
              <a:gd name="adj" fmla="val 8123"/>
            </a:avLst>
          </a:prstGeom>
          <a:gradFill>
            <a:gsLst>
              <a:gs pos="0">
                <a:srgbClr val="D8D8D8">
                  <a:alpha val="0"/>
                </a:srgbClr>
              </a:gs>
              <a:gs pos="55984">
                <a:srgbClr val="E5E5E5">
                  <a:alpha val="50980"/>
                </a:srgbClr>
              </a:gs>
              <a:gs pos="100000">
                <a:srgbClr val="F2F2F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7"/>
          <p:cNvSpPr>
            <a:spLocks noGrp="1"/>
          </p:cNvSpPr>
          <p:nvPr>
            <p:ph type="pic" idx="2"/>
          </p:nvPr>
        </p:nvSpPr>
        <p:spPr>
          <a:xfrm>
            <a:off x="803565" y="2147454"/>
            <a:ext cx="10709564" cy="3630613"/>
          </a:xfrm>
          <a:prstGeom prst="roundRect">
            <a:avLst>
              <a:gd name="adj" fmla="val 5847"/>
            </a:avLst>
          </a:prstGeom>
          <a:noFill/>
          <a:ln>
            <a:noFill/>
          </a:ln>
        </p:spPr>
      </p:sp>
      <p:sp>
        <p:nvSpPr>
          <p:cNvPr id="239" name="Google Shape;239;p37"/>
          <p:cNvSpPr/>
          <p:nvPr/>
        </p:nvSpPr>
        <p:spPr>
          <a:xfrm rot="-8100000">
            <a:off x="7340212" y="-502396"/>
            <a:ext cx="7310965" cy="3793652"/>
          </a:xfrm>
          <a:custGeom>
            <a:avLst/>
            <a:gdLst/>
            <a:ahLst/>
            <a:cxnLst/>
            <a:rect l="l" t="t" r="r" b="b"/>
            <a:pathLst>
              <a:path w="7248306" h="3761138" extrusionOk="0">
                <a:moveTo>
                  <a:pt x="0" y="40482"/>
                </a:moveTo>
                <a:lnTo>
                  <a:pt x="78238" y="16196"/>
                </a:lnTo>
                <a:cubicBezTo>
                  <a:pt x="130132" y="5577"/>
                  <a:pt x="183863" y="0"/>
                  <a:pt x="238896" y="0"/>
                </a:cubicBezTo>
                <a:lnTo>
                  <a:pt x="6684619" y="0"/>
                </a:lnTo>
                <a:cubicBezTo>
                  <a:pt x="6904752" y="0"/>
                  <a:pt x="7104045" y="89227"/>
                  <a:pt x="7248305" y="233487"/>
                </a:cubicBezTo>
                <a:lnTo>
                  <a:pt x="7248306" y="233488"/>
                </a:lnTo>
                <a:lnTo>
                  <a:pt x="3720656" y="37611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7"/>
          <p:cNvSpPr/>
          <p:nvPr/>
        </p:nvSpPr>
        <p:spPr>
          <a:xfrm rot="10800000">
            <a:off x="9737992" y="0"/>
            <a:ext cx="2454008" cy="2024702"/>
          </a:xfrm>
          <a:custGeom>
            <a:avLst/>
            <a:gdLst/>
            <a:ahLst/>
            <a:cxnLst/>
            <a:rect l="l" t="t" r="r" b="b"/>
            <a:pathLst>
              <a:path w="2454008" h="2024702" extrusionOk="0">
                <a:moveTo>
                  <a:pt x="600483" y="0"/>
                </a:moveTo>
                <a:cubicBezTo>
                  <a:pt x="1624157" y="0"/>
                  <a:pt x="2454008" y="829851"/>
                  <a:pt x="2454008" y="1853525"/>
                </a:cubicBezTo>
                <a:lnTo>
                  <a:pt x="2445364" y="2024702"/>
                </a:lnTo>
                <a:lnTo>
                  <a:pt x="1972498" y="2024702"/>
                </a:lnTo>
                <a:lnTo>
                  <a:pt x="1977031" y="1995000"/>
                </a:lnTo>
                <a:cubicBezTo>
                  <a:pt x="1981755" y="1948484"/>
                  <a:pt x="1984175" y="1901287"/>
                  <a:pt x="1984175" y="1853525"/>
                </a:cubicBezTo>
                <a:cubicBezTo>
                  <a:pt x="1984175" y="1089332"/>
                  <a:pt x="1364675" y="469832"/>
                  <a:pt x="600482" y="469832"/>
                </a:cubicBezTo>
                <a:cubicBezTo>
                  <a:pt x="409434" y="469832"/>
                  <a:pt x="227429" y="508551"/>
                  <a:pt x="61886" y="578569"/>
                </a:cubicBezTo>
                <a:lnTo>
                  <a:pt x="0" y="608382"/>
                </a:lnTo>
                <a:lnTo>
                  <a:pt x="0" y="101376"/>
                </a:lnTo>
                <a:lnTo>
                  <a:pt x="49301" y="83331"/>
                </a:lnTo>
                <a:cubicBezTo>
                  <a:pt x="223419" y="29175"/>
                  <a:pt x="408544" y="0"/>
                  <a:pt x="600483" y="0"/>
                </a:cubicBezTo>
                <a:close/>
              </a:path>
            </a:pathLst>
          </a:custGeom>
          <a:solidFill>
            <a:schemeClr val="lt1">
              <a:alpha val="1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2414" y="6436967"/>
            <a:ext cx="1011736" cy="203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2">
  <p:cSld name="Closing Slide 2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/>
          <p:nvPr/>
        </p:nvSpPr>
        <p:spPr>
          <a:xfrm rot="2700000">
            <a:off x="156945" y="3040587"/>
            <a:ext cx="6563545" cy="6034132"/>
          </a:xfrm>
          <a:custGeom>
            <a:avLst/>
            <a:gdLst/>
            <a:ahLst/>
            <a:cxnLst/>
            <a:rect l="l" t="t" r="r" b="b"/>
            <a:pathLst>
              <a:path w="6563545" h="6034132" extrusionOk="0">
                <a:moveTo>
                  <a:pt x="190608" y="190608"/>
                </a:moveTo>
                <a:cubicBezTo>
                  <a:pt x="308375" y="72841"/>
                  <a:pt x="471069" y="0"/>
                  <a:pt x="650775" y="0"/>
                </a:cubicBezTo>
                <a:lnTo>
                  <a:pt x="5912770" y="0"/>
                </a:lnTo>
                <a:cubicBezTo>
                  <a:pt x="6272183" y="0"/>
                  <a:pt x="6563545" y="291362"/>
                  <a:pt x="6563545" y="650775"/>
                </a:cubicBezTo>
                <a:lnTo>
                  <a:pt x="6563545" y="886749"/>
                </a:lnTo>
                <a:lnTo>
                  <a:pt x="1416163" y="6034132"/>
                </a:lnTo>
                <a:lnTo>
                  <a:pt x="0" y="4617969"/>
                </a:lnTo>
                <a:lnTo>
                  <a:pt x="0" y="650775"/>
                </a:lnTo>
                <a:cubicBezTo>
                  <a:pt x="0" y="471069"/>
                  <a:pt x="72841" y="308375"/>
                  <a:pt x="190608" y="190608"/>
                </a:cubicBezTo>
                <a:close/>
              </a:path>
            </a:pathLst>
          </a:custGeom>
          <a:solidFill>
            <a:srgbClr val="0F9F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8"/>
          <p:cNvSpPr/>
          <p:nvPr/>
        </p:nvSpPr>
        <p:spPr>
          <a:xfrm rot="2650512" flipH="1">
            <a:off x="1611527" y="1740705"/>
            <a:ext cx="4364253" cy="1984789"/>
          </a:xfrm>
          <a:prstGeom prst="round2DiagRect">
            <a:avLst>
              <a:gd name="adj1" fmla="val 46076"/>
              <a:gd name="adj2" fmla="val 0"/>
            </a:avLst>
          </a:prstGeom>
          <a:gradFill>
            <a:gsLst>
              <a:gs pos="0">
                <a:srgbClr val="0F9FE1">
                  <a:alpha val="24705"/>
                </a:srgbClr>
              </a:gs>
              <a:gs pos="21000">
                <a:srgbClr val="0F9FE1">
                  <a:alpha val="24705"/>
                </a:srgbClr>
              </a:gs>
              <a:gs pos="7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8"/>
          <p:cNvSpPr/>
          <p:nvPr/>
        </p:nvSpPr>
        <p:spPr>
          <a:xfrm rot="2700000">
            <a:off x="-2376484" y="3593285"/>
            <a:ext cx="7248306" cy="3761138"/>
          </a:xfrm>
          <a:custGeom>
            <a:avLst/>
            <a:gdLst/>
            <a:ahLst/>
            <a:cxnLst/>
            <a:rect l="l" t="t" r="r" b="b"/>
            <a:pathLst>
              <a:path w="7248306" h="3761138" extrusionOk="0">
                <a:moveTo>
                  <a:pt x="0" y="40482"/>
                </a:moveTo>
                <a:lnTo>
                  <a:pt x="78238" y="16196"/>
                </a:lnTo>
                <a:cubicBezTo>
                  <a:pt x="130132" y="5577"/>
                  <a:pt x="183863" y="0"/>
                  <a:pt x="238896" y="0"/>
                </a:cubicBezTo>
                <a:lnTo>
                  <a:pt x="6684619" y="0"/>
                </a:lnTo>
                <a:cubicBezTo>
                  <a:pt x="6904752" y="0"/>
                  <a:pt x="7104045" y="89227"/>
                  <a:pt x="7248305" y="233487"/>
                </a:cubicBezTo>
                <a:lnTo>
                  <a:pt x="7248306" y="233488"/>
                </a:lnTo>
                <a:lnTo>
                  <a:pt x="3720656" y="3761138"/>
                </a:lnTo>
                <a:close/>
              </a:path>
            </a:pathLst>
          </a:custGeom>
          <a:solidFill>
            <a:srgbClr val="0609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07903" y="5765945"/>
            <a:ext cx="2425303" cy="48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8"/>
          <p:cNvSpPr/>
          <p:nvPr/>
        </p:nvSpPr>
        <p:spPr>
          <a:xfrm>
            <a:off x="8839754" y="0"/>
            <a:ext cx="3352247" cy="4789874"/>
          </a:xfrm>
          <a:custGeom>
            <a:avLst/>
            <a:gdLst/>
            <a:ahLst/>
            <a:cxnLst/>
            <a:rect l="l" t="t" r="r" b="b"/>
            <a:pathLst>
              <a:path w="3352247" h="4789874" extrusionOk="0">
                <a:moveTo>
                  <a:pt x="445246" y="0"/>
                </a:moveTo>
                <a:lnTo>
                  <a:pt x="1443932" y="0"/>
                </a:lnTo>
                <a:lnTo>
                  <a:pt x="1345825" y="107945"/>
                </a:lnTo>
                <a:cubicBezTo>
                  <a:pt x="1007756" y="517591"/>
                  <a:pt x="804672" y="1042767"/>
                  <a:pt x="804672" y="1615375"/>
                </a:cubicBezTo>
                <a:cubicBezTo>
                  <a:pt x="804672" y="2924194"/>
                  <a:pt x="1865680" y="3985202"/>
                  <a:pt x="3174499" y="3985202"/>
                </a:cubicBezTo>
                <a:lnTo>
                  <a:pt x="3352247" y="3976227"/>
                </a:lnTo>
                <a:lnTo>
                  <a:pt x="3352247" y="4784649"/>
                </a:lnTo>
                <a:lnTo>
                  <a:pt x="3337858" y="4785743"/>
                </a:lnTo>
                <a:cubicBezTo>
                  <a:pt x="3283752" y="4788486"/>
                  <a:pt x="3229287" y="4789874"/>
                  <a:pt x="3174499" y="4789874"/>
                </a:cubicBezTo>
                <a:cubicBezTo>
                  <a:pt x="1421272" y="4789874"/>
                  <a:pt x="0" y="3368602"/>
                  <a:pt x="0" y="1615375"/>
                </a:cubicBezTo>
                <a:cubicBezTo>
                  <a:pt x="0" y="1067492"/>
                  <a:pt x="138796" y="552026"/>
                  <a:pt x="383145" y="102220"/>
                </a:cubicBezTo>
                <a:lnTo>
                  <a:pt x="445246" y="0"/>
                </a:lnTo>
                <a:close/>
              </a:path>
            </a:pathLst>
          </a:custGeom>
          <a:solidFill>
            <a:schemeClr val="lt1">
              <a:alpha val="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8"/>
          <p:cNvSpPr/>
          <p:nvPr/>
        </p:nvSpPr>
        <p:spPr>
          <a:xfrm>
            <a:off x="0" y="3325040"/>
            <a:ext cx="1861093" cy="2929668"/>
          </a:xfrm>
          <a:custGeom>
            <a:avLst/>
            <a:gdLst/>
            <a:ahLst/>
            <a:cxnLst/>
            <a:rect l="l" t="t" r="r" b="b"/>
            <a:pathLst>
              <a:path w="1861093" h="2929668" extrusionOk="0">
                <a:moveTo>
                  <a:pt x="396260" y="0"/>
                </a:moveTo>
                <a:cubicBezTo>
                  <a:pt x="494183" y="1"/>
                  <a:pt x="592106" y="37357"/>
                  <a:pt x="666819" y="112070"/>
                </a:cubicBezTo>
                <a:lnTo>
                  <a:pt x="1749024" y="1194275"/>
                </a:lnTo>
                <a:cubicBezTo>
                  <a:pt x="1898450" y="1343701"/>
                  <a:pt x="1898450" y="1585969"/>
                  <a:pt x="1749024" y="1735394"/>
                </a:cubicBezTo>
                <a:lnTo>
                  <a:pt x="666819" y="2817599"/>
                </a:lnTo>
                <a:cubicBezTo>
                  <a:pt x="517393" y="2967025"/>
                  <a:pt x="275126" y="2967025"/>
                  <a:pt x="125700" y="2817599"/>
                </a:cubicBezTo>
                <a:lnTo>
                  <a:pt x="0" y="2691899"/>
                </a:lnTo>
                <a:lnTo>
                  <a:pt x="0" y="237770"/>
                </a:lnTo>
                <a:lnTo>
                  <a:pt x="125700" y="112070"/>
                </a:lnTo>
                <a:cubicBezTo>
                  <a:pt x="200413" y="37357"/>
                  <a:pt x="298336" y="1"/>
                  <a:pt x="396260" y="0"/>
                </a:cubicBezTo>
                <a:close/>
              </a:path>
            </a:pathLst>
          </a:custGeom>
          <a:gradFill>
            <a:gsLst>
              <a:gs pos="0">
                <a:srgbClr val="0F9FE1">
                  <a:alpha val="24705"/>
                </a:srgbClr>
              </a:gs>
              <a:gs pos="21000">
                <a:srgbClr val="0F9FE1">
                  <a:alpha val="24705"/>
                </a:srgbClr>
              </a:gs>
              <a:gs pos="7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20D6A-AE2D-42D2-A5FA-837BF1727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414" y="365126"/>
            <a:ext cx="11333949" cy="94506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3600" i="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2BB98104-965C-2A40-91A6-CE8AF371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861" y="6356350"/>
            <a:ext cx="452131" cy="365125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1B37484A-01F3-4A09-81D9-919D5F5E69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CE64EEB-C6D1-2C4F-8768-6B0423D7C943}"/>
              </a:ext>
            </a:extLst>
          </p:cNvPr>
          <p:cNvCxnSpPr>
            <a:cxnSpLocks/>
          </p:cNvCxnSpPr>
          <p:nvPr userDrawn="1"/>
        </p:nvCxnSpPr>
        <p:spPr>
          <a:xfrm>
            <a:off x="618978" y="6547373"/>
            <a:ext cx="10890044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9000">
                  <a:schemeClr val="accent6">
                    <a:alpha val="38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4C5D596-D4F5-4BC0-887B-10E534CD1318}"/>
              </a:ext>
            </a:extLst>
          </p:cNvPr>
          <p:cNvGrpSpPr/>
          <p:nvPr userDrawn="1"/>
        </p:nvGrpSpPr>
        <p:grpSpPr>
          <a:xfrm>
            <a:off x="8242300" y="-9525"/>
            <a:ext cx="3949700" cy="5110390"/>
            <a:chOff x="8242300" y="-9525"/>
            <a:chExt cx="3949700" cy="5110390"/>
          </a:xfrm>
        </p:grpSpPr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47480FA4-C594-184F-8F8A-44A4E6906AD9}"/>
                </a:ext>
              </a:extLst>
            </p:cNvPr>
            <p:cNvSpPr/>
            <p:nvPr userDrawn="1"/>
          </p:nvSpPr>
          <p:spPr>
            <a:xfrm>
              <a:off x="9824498" y="-9525"/>
              <a:ext cx="2367502" cy="5110390"/>
            </a:xfrm>
            <a:custGeom>
              <a:avLst/>
              <a:gdLst>
                <a:gd name="connsiteX0" fmla="*/ 2367502 w 2367502"/>
                <a:gd name="connsiteY0" fmla="*/ 0 h 5110390"/>
                <a:gd name="connsiteX1" fmla="*/ 2367502 w 2367502"/>
                <a:gd name="connsiteY1" fmla="*/ 5110351 h 5110390"/>
                <a:gd name="connsiteX2" fmla="*/ 2315857 w 2367502"/>
                <a:gd name="connsiteY2" fmla="*/ 5110390 h 5110390"/>
                <a:gd name="connsiteX3" fmla="*/ 189523 w 2367502"/>
                <a:gd name="connsiteY3" fmla="*/ 1427472 h 5110390"/>
                <a:gd name="connsiteX4" fmla="*/ 144074 w 2367502"/>
                <a:gd name="connsiteY4" fmla="*/ 98869 h 5110390"/>
                <a:gd name="connsiteX5" fmla="*/ 197451 w 2367502"/>
                <a:gd name="connsiteY5" fmla="*/ 1636 h 5110390"/>
                <a:gd name="connsiteX6" fmla="*/ 2367502 w 2367502"/>
                <a:gd name="connsiteY6" fmla="*/ 0 h 511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7502" h="5110390">
                  <a:moveTo>
                    <a:pt x="2367502" y="0"/>
                  </a:moveTo>
                  <a:lnTo>
                    <a:pt x="2367502" y="5110351"/>
                  </a:lnTo>
                  <a:lnTo>
                    <a:pt x="2315857" y="5110390"/>
                  </a:lnTo>
                  <a:lnTo>
                    <a:pt x="189523" y="1427472"/>
                  </a:lnTo>
                  <a:cubicBezTo>
                    <a:pt x="-54687" y="1004486"/>
                    <a:pt x="-55315" y="507607"/>
                    <a:pt x="144074" y="98869"/>
                  </a:cubicBezTo>
                  <a:lnTo>
                    <a:pt x="197451" y="1636"/>
                  </a:lnTo>
                  <a:lnTo>
                    <a:pt x="2367502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7" name="Freeform: Shape 15">
              <a:extLst>
                <a:ext uri="{FF2B5EF4-FFF2-40B4-BE49-F238E27FC236}">
                  <a16:creationId xmlns:a16="http://schemas.microsoft.com/office/drawing/2014/main" id="{4A4E8C3F-9631-6C4A-BD17-D08432CCA22C}"/>
                </a:ext>
              </a:extLst>
            </p:cNvPr>
            <p:cNvSpPr/>
            <p:nvPr userDrawn="1"/>
          </p:nvSpPr>
          <p:spPr>
            <a:xfrm flipH="1">
              <a:off x="8242300" y="0"/>
              <a:ext cx="3949700" cy="3048000"/>
            </a:xfrm>
            <a:custGeom>
              <a:avLst/>
              <a:gdLst>
                <a:gd name="connsiteX0" fmla="*/ 2527300 w 3949700"/>
                <a:gd name="connsiteY0" fmla="*/ 3048000 h 3048000"/>
                <a:gd name="connsiteX1" fmla="*/ 0 w 3949700"/>
                <a:gd name="connsiteY1" fmla="*/ 0 h 3048000"/>
                <a:gd name="connsiteX2" fmla="*/ 3949700 w 3949700"/>
                <a:gd name="connsiteY2" fmla="*/ 0 h 3048000"/>
                <a:gd name="connsiteX3" fmla="*/ 2527300 w 3949700"/>
                <a:gd name="connsiteY3" fmla="*/ 3048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9700" h="3048000">
                  <a:moveTo>
                    <a:pt x="2527300" y="3048000"/>
                  </a:moveTo>
                  <a:lnTo>
                    <a:pt x="0" y="0"/>
                  </a:lnTo>
                  <a:lnTo>
                    <a:pt x="3949700" y="0"/>
                  </a:lnTo>
                  <a:lnTo>
                    <a:pt x="2527300" y="304800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9000"/>
                  </a:schemeClr>
                </a:gs>
                <a:gs pos="26000">
                  <a:srgbClr val="060943">
                    <a:alpha val="0"/>
                  </a:srgbClr>
                </a:gs>
              </a:gsLst>
              <a:lin ang="12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38D0B2B-F3BC-475D-98D4-26E0DC1F5A33}"/>
              </a:ext>
            </a:extLst>
          </p:cNvPr>
          <p:cNvSpPr/>
          <p:nvPr userDrawn="1"/>
        </p:nvSpPr>
        <p:spPr>
          <a:xfrm>
            <a:off x="-1" y="4833298"/>
            <a:ext cx="2454008" cy="2024702"/>
          </a:xfrm>
          <a:custGeom>
            <a:avLst/>
            <a:gdLst>
              <a:gd name="connsiteX0" fmla="*/ 600483 w 2454008"/>
              <a:gd name="connsiteY0" fmla="*/ 0 h 2024702"/>
              <a:gd name="connsiteX1" fmla="*/ 2454008 w 2454008"/>
              <a:gd name="connsiteY1" fmla="*/ 1853525 h 2024702"/>
              <a:gd name="connsiteX2" fmla="*/ 2445364 w 2454008"/>
              <a:gd name="connsiteY2" fmla="*/ 2024702 h 2024702"/>
              <a:gd name="connsiteX3" fmla="*/ 1972498 w 2454008"/>
              <a:gd name="connsiteY3" fmla="*/ 2024702 h 2024702"/>
              <a:gd name="connsiteX4" fmla="*/ 1977031 w 2454008"/>
              <a:gd name="connsiteY4" fmla="*/ 1995000 h 2024702"/>
              <a:gd name="connsiteX5" fmla="*/ 1984175 w 2454008"/>
              <a:gd name="connsiteY5" fmla="*/ 1853525 h 2024702"/>
              <a:gd name="connsiteX6" fmla="*/ 600482 w 2454008"/>
              <a:gd name="connsiteY6" fmla="*/ 469832 h 2024702"/>
              <a:gd name="connsiteX7" fmla="*/ 61886 w 2454008"/>
              <a:gd name="connsiteY7" fmla="*/ 578569 h 2024702"/>
              <a:gd name="connsiteX8" fmla="*/ 0 w 2454008"/>
              <a:gd name="connsiteY8" fmla="*/ 608382 h 2024702"/>
              <a:gd name="connsiteX9" fmla="*/ 0 w 2454008"/>
              <a:gd name="connsiteY9" fmla="*/ 101376 h 2024702"/>
              <a:gd name="connsiteX10" fmla="*/ 49301 w 2454008"/>
              <a:gd name="connsiteY10" fmla="*/ 83331 h 2024702"/>
              <a:gd name="connsiteX11" fmla="*/ 600483 w 2454008"/>
              <a:gd name="connsiteY11" fmla="*/ 0 h 202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4008" h="2024702">
                <a:moveTo>
                  <a:pt x="600483" y="0"/>
                </a:moveTo>
                <a:cubicBezTo>
                  <a:pt x="1624157" y="0"/>
                  <a:pt x="2454008" y="829851"/>
                  <a:pt x="2454008" y="1853525"/>
                </a:cubicBezTo>
                <a:lnTo>
                  <a:pt x="2445364" y="2024702"/>
                </a:lnTo>
                <a:lnTo>
                  <a:pt x="1972498" y="2024702"/>
                </a:lnTo>
                <a:lnTo>
                  <a:pt x="1977031" y="1995000"/>
                </a:lnTo>
                <a:cubicBezTo>
                  <a:pt x="1981755" y="1948484"/>
                  <a:pt x="1984175" y="1901287"/>
                  <a:pt x="1984175" y="1853525"/>
                </a:cubicBezTo>
                <a:cubicBezTo>
                  <a:pt x="1984175" y="1089332"/>
                  <a:pt x="1364675" y="469832"/>
                  <a:pt x="600482" y="469832"/>
                </a:cubicBezTo>
                <a:cubicBezTo>
                  <a:pt x="409434" y="469832"/>
                  <a:pt x="227429" y="508551"/>
                  <a:pt x="61886" y="578569"/>
                </a:cubicBezTo>
                <a:lnTo>
                  <a:pt x="0" y="608382"/>
                </a:lnTo>
                <a:lnTo>
                  <a:pt x="0" y="101376"/>
                </a:lnTo>
                <a:lnTo>
                  <a:pt x="49301" y="83331"/>
                </a:lnTo>
                <a:cubicBezTo>
                  <a:pt x="223419" y="29175"/>
                  <a:pt x="408544" y="0"/>
                  <a:pt x="600483" y="0"/>
                </a:cubicBezTo>
                <a:close/>
              </a:path>
            </a:pathLst>
          </a:custGeom>
          <a:solidFill>
            <a:schemeClr val="accent3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BA4B97-E8EB-344A-A47D-CB4B6D2EA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690688"/>
            <a:ext cx="11333451" cy="4433021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8222F2A-4300-4ADD-867B-E1754165C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414" y="6436967"/>
            <a:ext cx="1011736" cy="2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75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442414" y="365126"/>
            <a:ext cx="11333949" cy="94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ato"/>
              <a:buNone/>
              <a:defRPr sz="3600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11417861" y="6356350"/>
            <a:ext cx="4521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4" name="Google Shape;114;p18"/>
          <p:cNvCxnSpPr/>
          <p:nvPr/>
        </p:nvCxnSpPr>
        <p:spPr>
          <a:xfrm>
            <a:off x="618978" y="6547373"/>
            <a:ext cx="10890044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alpha val="37647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5" name="Google Shape;115;p18"/>
          <p:cNvGrpSpPr/>
          <p:nvPr/>
        </p:nvGrpSpPr>
        <p:grpSpPr>
          <a:xfrm>
            <a:off x="8242300" y="-9525"/>
            <a:ext cx="3949700" cy="5110390"/>
            <a:chOff x="8242300" y="-9525"/>
            <a:chExt cx="3949700" cy="5110390"/>
          </a:xfrm>
        </p:grpSpPr>
        <p:sp>
          <p:nvSpPr>
            <p:cNvPr id="116" name="Google Shape;116;p18"/>
            <p:cNvSpPr/>
            <p:nvPr/>
          </p:nvSpPr>
          <p:spPr>
            <a:xfrm>
              <a:off x="9824498" y="-9525"/>
              <a:ext cx="2367502" cy="5110390"/>
            </a:xfrm>
            <a:custGeom>
              <a:avLst/>
              <a:gdLst/>
              <a:ahLst/>
              <a:cxnLst/>
              <a:rect l="l" t="t" r="r" b="b"/>
              <a:pathLst>
                <a:path w="2367502" h="5110390" extrusionOk="0">
                  <a:moveTo>
                    <a:pt x="2367502" y="0"/>
                  </a:moveTo>
                  <a:lnTo>
                    <a:pt x="2367502" y="5110351"/>
                  </a:lnTo>
                  <a:lnTo>
                    <a:pt x="2315857" y="5110390"/>
                  </a:lnTo>
                  <a:lnTo>
                    <a:pt x="189523" y="1427472"/>
                  </a:lnTo>
                  <a:cubicBezTo>
                    <a:pt x="-54687" y="1004486"/>
                    <a:pt x="-55315" y="507607"/>
                    <a:pt x="144074" y="98869"/>
                  </a:cubicBezTo>
                  <a:lnTo>
                    <a:pt x="197451" y="1636"/>
                  </a:lnTo>
                  <a:lnTo>
                    <a:pt x="236750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0406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 flipH="1">
              <a:off x="8242300" y="0"/>
              <a:ext cx="3949700" cy="3048000"/>
            </a:xfrm>
            <a:custGeom>
              <a:avLst/>
              <a:gdLst/>
              <a:ahLst/>
              <a:cxnLst/>
              <a:rect l="l" t="t" r="r" b="b"/>
              <a:pathLst>
                <a:path w="3949700" h="3048000" extrusionOk="0">
                  <a:moveTo>
                    <a:pt x="2527300" y="3048000"/>
                  </a:moveTo>
                  <a:lnTo>
                    <a:pt x="0" y="0"/>
                  </a:lnTo>
                  <a:lnTo>
                    <a:pt x="3949700" y="0"/>
                  </a:lnTo>
                  <a:lnTo>
                    <a:pt x="2527300" y="3048000"/>
                  </a:lnTo>
                  <a:close/>
                </a:path>
              </a:pathLst>
            </a:custGeom>
            <a:gradFill>
              <a:gsLst>
                <a:gs pos="0">
                  <a:srgbClr val="060943">
                    <a:alpha val="0"/>
                  </a:srgbClr>
                </a:gs>
                <a:gs pos="26000">
                  <a:srgbClr val="060943">
                    <a:alpha val="0"/>
                  </a:srgbClr>
                </a:gs>
                <a:gs pos="100000">
                  <a:srgbClr val="FFFFFF">
                    <a:alpha val="8627"/>
                  </a:srgbClr>
                </a:gs>
              </a:gsLst>
              <a:lin ang="12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18"/>
          <p:cNvSpPr/>
          <p:nvPr/>
        </p:nvSpPr>
        <p:spPr>
          <a:xfrm>
            <a:off x="-1" y="4833298"/>
            <a:ext cx="2454008" cy="2024702"/>
          </a:xfrm>
          <a:custGeom>
            <a:avLst/>
            <a:gdLst/>
            <a:ahLst/>
            <a:cxnLst/>
            <a:rect l="l" t="t" r="r" b="b"/>
            <a:pathLst>
              <a:path w="2454008" h="2024702" extrusionOk="0">
                <a:moveTo>
                  <a:pt x="600483" y="0"/>
                </a:moveTo>
                <a:cubicBezTo>
                  <a:pt x="1624157" y="0"/>
                  <a:pt x="2454008" y="829851"/>
                  <a:pt x="2454008" y="1853525"/>
                </a:cubicBezTo>
                <a:lnTo>
                  <a:pt x="2445364" y="2024702"/>
                </a:lnTo>
                <a:lnTo>
                  <a:pt x="1972498" y="2024702"/>
                </a:lnTo>
                <a:lnTo>
                  <a:pt x="1977031" y="1995000"/>
                </a:lnTo>
                <a:cubicBezTo>
                  <a:pt x="1981755" y="1948484"/>
                  <a:pt x="1984175" y="1901287"/>
                  <a:pt x="1984175" y="1853525"/>
                </a:cubicBezTo>
                <a:cubicBezTo>
                  <a:pt x="1984175" y="1089332"/>
                  <a:pt x="1364675" y="469832"/>
                  <a:pt x="600482" y="469832"/>
                </a:cubicBezTo>
                <a:cubicBezTo>
                  <a:pt x="409434" y="469832"/>
                  <a:pt x="227429" y="508551"/>
                  <a:pt x="61886" y="578569"/>
                </a:cubicBezTo>
                <a:lnTo>
                  <a:pt x="0" y="608382"/>
                </a:lnTo>
                <a:lnTo>
                  <a:pt x="0" y="101376"/>
                </a:lnTo>
                <a:lnTo>
                  <a:pt x="49301" y="83331"/>
                </a:lnTo>
                <a:cubicBezTo>
                  <a:pt x="223419" y="29175"/>
                  <a:pt x="408544" y="0"/>
                  <a:pt x="600483" y="0"/>
                </a:cubicBezTo>
                <a:close/>
              </a:path>
            </a:pathLst>
          </a:custGeom>
          <a:solidFill>
            <a:schemeClr val="accent3">
              <a:alpha val="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442912" y="1690688"/>
            <a:ext cx="11333451" cy="443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2414" y="6436967"/>
            <a:ext cx="1011736" cy="203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8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/>
          <p:nvPr/>
        </p:nvSpPr>
        <p:spPr>
          <a:xfrm flipH="1">
            <a:off x="7510353" y="-39756"/>
            <a:ext cx="1839056" cy="1419207"/>
          </a:xfrm>
          <a:custGeom>
            <a:avLst/>
            <a:gdLst/>
            <a:ahLst/>
            <a:cxnLst/>
            <a:rect l="l" t="t" r="r" b="b"/>
            <a:pathLst>
              <a:path w="3949700" h="3048000" extrusionOk="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>
            <a:gsLst>
              <a:gs pos="0">
                <a:srgbClr val="060943">
                  <a:alpha val="0"/>
                </a:srgbClr>
              </a:gs>
              <a:gs pos="26000">
                <a:srgbClr val="060943">
                  <a:alpha val="0"/>
                </a:srgbClr>
              </a:gs>
              <a:gs pos="100000">
                <a:srgbClr val="FFFFFF">
                  <a:alpha val="8627"/>
                </a:srgbClr>
              </a:gs>
            </a:gsLst>
            <a:lin ang="12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442414" y="365126"/>
            <a:ext cx="11333949" cy="94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ato"/>
              <a:buNone/>
              <a:defRPr sz="3600" b="1" i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912679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" name="Google Shape;29;p22"/>
          <p:cNvCxnSpPr/>
          <p:nvPr/>
        </p:nvCxnSpPr>
        <p:spPr>
          <a:xfrm>
            <a:off x="618978" y="6547373"/>
            <a:ext cx="10890044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alpha val="37647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22"/>
          <p:cNvSpPr/>
          <p:nvPr/>
        </p:nvSpPr>
        <p:spPr>
          <a:xfrm rot="10800000">
            <a:off x="9737992" y="0"/>
            <a:ext cx="2454008" cy="2024702"/>
          </a:xfrm>
          <a:custGeom>
            <a:avLst/>
            <a:gdLst/>
            <a:ahLst/>
            <a:cxnLst/>
            <a:rect l="l" t="t" r="r" b="b"/>
            <a:pathLst>
              <a:path w="2454008" h="2024702" extrusionOk="0">
                <a:moveTo>
                  <a:pt x="600483" y="0"/>
                </a:moveTo>
                <a:cubicBezTo>
                  <a:pt x="1624157" y="0"/>
                  <a:pt x="2454008" y="829851"/>
                  <a:pt x="2454008" y="1853525"/>
                </a:cubicBezTo>
                <a:lnTo>
                  <a:pt x="2445364" y="2024702"/>
                </a:lnTo>
                <a:lnTo>
                  <a:pt x="1972498" y="2024702"/>
                </a:lnTo>
                <a:lnTo>
                  <a:pt x="1977031" y="1995000"/>
                </a:lnTo>
                <a:cubicBezTo>
                  <a:pt x="1981755" y="1948484"/>
                  <a:pt x="1984175" y="1901287"/>
                  <a:pt x="1984175" y="1853525"/>
                </a:cubicBezTo>
                <a:cubicBezTo>
                  <a:pt x="1984175" y="1089332"/>
                  <a:pt x="1364675" y="469832"/>
                  <a:pt x="600482" y="469832"/>
                </a:cubicBezTo>
                <a:cubicBezTo>
                  <a:pt x="409434" y="469832"/>
                  <a:pt x="227429" y="508551"/>
                  <a:pt x="61886" y="578569"/>
                </a:cubicBezTo>
                <a:lnTo>
                  <a:pt x="0" y="608382"/>
                </a:lnTo>
                <a:lnTo>
                  <a:pt x="0" y="101376"/>
                </a:lnTo>
                <a:lnTo>
                  <a:pt x="49301" y="83331"/>
                </a:lnTo>
                <a:cubicBezTo>
                  <a:pt x="223419" y="29175"/>
                  <a:pt x="408544" y="0"/>
                  <a:pt x="600483" y="0"/>
                </a:cubicBezTo>
                <a:close/>
              </a:path>
            </a:pathLst>
          </a:custGeom>
          <a:solidFill>
            <a:schemeClr val="accent3">
              <a:alpha val="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2414" y="6436967"/>
            <a:ext cx="1011736" cy="203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/>
          <p:nvPr/>
        </p:nvSpPr>
        <p:spPr>
          <a:xfrm>
            <a:off x="1" y="4958443"/>
            <a:ext cx="2447677" cy="1899557"/>
          </a:xfrm>
          <a:custGeom>
            <a:avLst/>
            <a:gdLst/>
            <a:ahLst/>
            <a:cxnLst/>
            <a:rect l="l" t="t" r="r" b="b"/>
            <a:pathLst>
              <a:path w="2447677" h="1899557" extrusionOk="0">
                <a:moveTo>
                  <a:pt x="1022225" y="0"/>
                </a:moveTo>
                <a:lnTo>
                  <a:pt x="1097390" y="5369"/>
                </a:lnTo>
                <a:lnTo>
                  <a:pt x="1167186" y="10738"/>
                </a:lnTo>
                <a:lnTo>
                  <a:pt x="1242351" y="16107"/>
                </a:lnTo>
                <a:lnTo>
                  <a:pt x="1312148" y="32214"/>
                </a:lnTo>
                <a:lnTo>
                  <a:pt x="1376575" y="48321"/>
                </a:lnTo>
                <a:lnTo>
                  <a:pt x="1446371" y="64427"/>
                </a:lnTo>
                <a:lnTo>
                  <a:pt x="1510798" y="85903"/>
                </a:lnTo>
                <a:lnTo>
                  <a:pt x="1575225" y="112748"/>
                </a:lnTo>
                <a:lnTo>
                  <a:pt x="1639653" y="139592"/>
                </a:lnTo>
                <a:lnTo>
                  <a:pt x="1698711" y="171806"/>
                </a:lnTo>
                <a:lnTo>
                  <a:pt x="1760454" y="204020"/>
                </a:lnTo>
                <a:lnTo>
                  <a:pt x="1819512" y="241602"/>
                </a:lnTo>
                <a:lnTo>
                  <a:pt x="1878570" y="284554"/>
                </a:lnTo>
                <a:lnTo>
                  <a:pt x="1932259" y="327505"/>
                </a:lnTo>
                <a:lnTo>
                  <a:pt x="1980580" y="370456"/>
                </a:lnTo>
                <a:lnTo>
                  <a:pt x="2028900" y="418777"/>
                </a:lnTo>
                <a:lnTo>
                  <a:pt x="2077221" y="467097"/>
                </a:lnTo>
                <a:lnTo>
                  <a:pt x="2120172" y="512733"/>
                </a:lnTo>
                <a:lnTo>
                  <a:pt x="2163124" y="566422"/>
                </a:lnTo>
                <a:lnTo>
                  <a:pt x="2206075" y="625481"/>
                </a:lnTo>
                <a:lnTo>
                  <a:pt x="2243658" y="684539"/>
                </a:lnTo>
                <a:lnTo>
                  <a:pt x="2275871" y="743597"/>
                </a:lnTo>
                <a:lnTo>
                  <a:pt x="2308085" y="802655"/>
                </a:lnTo>
                <a:lnTo>
                  <a:pt x="2334930" y="867083"/>
                </a:lnTo>
                <a:lnTo>
                  <a:pt x="2361774" y="931510"/>
                </a:lnTo>
                <a:lnTo>
                  <a:pt x="2383250" y="995937"/>
                </a:lnTo>
                <a:lnTo>
                  <a:pt x="2399357" y="1065733"/>
                </a:lnTo>
                <a:lnTo>
                  <a:pt x="2415464" y="1130160"/>
                </a:lnTo>
                <a:lnTo>
                  <a:pt x="2431570" y="1199956"/>
                </a:lnTo>
                <a:lnTo>
                  <a:pt x="2436939" y="1275121"/>
                </a:lnTo>
                <a:lnTo>
                  <a:pt x="2442308" y="1344917"/>
                </a:lnTo>
                <a:lnTo>
                  <a:pt x="2447677" y="1417398"/>
                </a:lnTo>
                <a:lnTo>
                  <a:pt x="2447677" y="1481825"/>
                </a:lnTo>
                <a:lnTo>
                  <a:pt x="2442308" y="1551621"/>
                </a:lnTo>
                <a:lnTo>
                  <a:pt x="2431570" y="1616048"/>
                </a:lnTo>
                <a:lnTo>
                  <a:pt x="2420832" y="1680476"/>
                </a:lnTo>
                <a:lnTo>
                  <a:pt x="1937628" y="1680476"/>
                </a:lnTo>
                <a:lnTo>
                  <a:pt x="1883939" y="1680476"/>
                </a:lnTo>
                <a:lnTo>
                  <a:pt x="447749" y="1680476"/>
                </a:lnTo>
                <a:lnTo>
                  <a:pt x="447749" y="1242908"/>
                </a:lnTo>
                <a:lnTo>
                  <a:pt x="1905415" y="1242908"/>
                </a:lnTo>
                <a:lnTo>
                  <a:pt x="1883939" y="1167743"/>
                </a:lnTo>
                <a:lnTo>
                  <a:pt x="1862463" y="1092578"/>
                </a:lnTo>
                <a:lnTo>
                  <a:pt x="1830250" y="1022782"/>
                </a:lnTo>
                <a:lnTo>
                  <a:pt x="1792667" y="958354"/>
                </a:lnTo>
                <a:lnTo>
                  <a:pt x="1749716" y="893927"/>
                </a:lnTo>
                <a:lnTo>
                  <a:pt x="1704080" y="834869"/>
                </a:lnTo>
                <a:lnTo>
                  <a:pt x="1650390" y="781180"/>
                </a:lnTo>
                <a:lnTo>
                  <a:pt x="1596701" y="727490"/>
                </a:lnTo>
                <a:lnTo>
                  <a:pt x="1532274" y="684539"/>
                </a:lnTo>
                <a:lnTo>
                  <a:pt x="1473216" y="641587"/>
                </a:lnTo>
                <a:lnTo>
                  <a:pt x="1403419" y="604005"/>
                </a:lnTo>
                <a:lnTo>
                  <a:pt x="1333623" y="577160"/>
                </a:lnTo>
                <a:lnTo>
                  <a:pt x="1258458" y="555685"/>
                </a:lnTo>
                <a:lnTo>
                  <a:pt x="1183293" y="534209"/>
                </a:lnTo>
                <a:lnTo>
                  <a:pt x="1102759" y="523471"/>
                </a:lnTo>
                <a:lnTo>
                  <a:pt x="1022225" y="523471"/>
                </a:lnTo>
                <a:lnTo>
                  <a:pt x="930953" y="528840"/>
                </a:lnTo>
                <a:lnTo>
                  <a:pt x="845050" y="539578"/>
                </a:lnTo>
                <a:lnTo>
                  <a:pt x="759147" y="561053"/>
                </a:lnTo>
                <a:lnTo>
                  <a:pt x="678613" y="593267"/>
                </a:lnTo>
                <a:lnTo>
                  <a:pt x="598079" y="630850"/>
                </a:lnTo>
                <a:lnTo>
                  <a:pt x="522914" y="673801"/>
                </a:lnTo>
                <a:lnTo>
                  <a:pt x="453118" y="727490"/>
                </a:lnTo>
                <a:lnTo>
                  <a:pt x="394060" y="786549"/>
                </a:lnTo>
                <a:lnTo>
                  <a:pt x="335002" y="850976"/>
                </a:lnTo>
                <a:lnTo>
                  <a:pt x="278628" y="915403"/>
                </a:lnTo>
                <a:lnTo>
                  <a:pt x="235676" y="990568"/>
                </a:lnTo>
                <a:lnTo>
                  <a:pt x="198094" y="1071102"/>
                </a:lnTo>
                <a:lnTo>
                  <a:pt x="165880" y="1151636"/>
                </a:lnTo>
                <a:lnTo>
                  <a:pt x="144404" y="1237539"/>
                </a:lnTo>
                <a:lnTo>
                  <a:pt x="128298" y="1328811"/>
                </a:lnTo>
                <a:lnTo>
                  <a:pt x="128298" y="1417398"/>
                </a:lnTo>
                <a:lnTo>
                  <a:pt x="128298" y="1508670"/>
                </a:lnTo>
                <a:lnTo>
                  <a:pt x="144404" y="1594573"/>
                </a:lnTo>
                <a:lnTo>
                  <a:pt x="165880" y="1680476"/>
                </a:lnTo>
                <a:lnTo>
                  <a:pt x="198094" y="1761009"/>
                </a:lnTo>
                <a:lnTo>
                  <a:pt x="235676" y="1841543"/>
                </a:lnTo>
                <a:lnTo>
                  <a:pt x="268827" y="1899557"/>
                </a:lnTo>
                <a:lnTo>
                  <a:pt x="0" y="1899557"/>
                </a:lnTo>
                <a:lnTo>
                  <a:pt x="0" y="436271"/>
                </a:lnTo>
                <a:lnTo>
                  <a:pt x="15550" y="418777"/>
                </a:lnTo>
                <a:lnTo>
                  <a:pt x="69239" y="370456"/>
                </a:lnTo>
                <a:lnTo>
                  <a:pt x="117560" y="327505"/>
                </a:lnTo>
                <a:lnTo>
                  <a:pt x="171249" y="284554"/>
                </a:lnTo>
                <a:lnTo>
                  <a:pt x="230307" y="241602"/>
                </a:lnTo>
                <a:lnTo>
                  <a:pt x="283997" y="204020"/>
                </a:lnTo>
                <a:lnTo>
                  <a:pt x="345739" y="171806"/>
                </a:lnTo>
                <a:lnTo>
                  <a:pt x="410167" y="139592"/>
                </a:lnTo>
                <a:lnTo>
                  <a:pt x="469225" y="112748"/>
                </a:lnTo>
                <a:lnTo>
                  <a:pt x="539021" y="85903"/>
                </a:lnTo>
                <a:lnTo>
                  <a:pt x="603448" y="64427"/>
                </a:lnTo>
                <a:lnTo>
                  <a:pt x="667875" y="48321"/>
                </a:lnTo>
                <a:lnTo>
                  <a:pt x="737672" y="32214"/>
                </a:lnTo>
                <a:lnTo>
                  <a:pt x="807468" y="16107"/>
                </a:lnTo>
                <a:lnTo>
                  <a:pt x="877264" y="10738"/>
                </a:lnTo>
                <a:lnTo>
                  <a:pt x="952429" y="5369"/>
                </a:lnTo>
                <a:lnTo>
                  <a:pt x="1022225" y="0"/>
                </a:lnTo>
                <a:close/>
              </a:path>
            </a:pathLst>
          </a:custGeom>
          <a:solidFill>
            <a:schemeClr val="accent3">
              <a:alpha val="1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3"/>
          <p:cNvSpPr/>
          <p:nvPr/>
        </p:nvSpPr>
        <p:spPr>
          <a:xfrm flipH="1">
            <a:off x="7510353" y="-39756"/>
            <a:ext cx="1839056" cy="1419207"/>
          </a:xfrm>
          <a:custGeom>
            <a:avLst/>
            <a:gdLst/>
            <a:ahLst/>
            <a:cxnLst/>
            <a:rect l="l" t="t" r="r" b="b"/>
            <a:pathLst>
              <a:path w="3949700" h="3048000" extrusionOk="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>
            <a:gsLst>
              <a:gs pos="0">
                <a:srgbClr val="060943">
                  <a:alpha val="0"/>
                </a:srgbClr>
              </a:gs>
              <a:gs pos="26000">
                <a:srgbClr val="060943">
                  <a:alpha val="0"/>
                </a:srgbClr>
              </a:gs>
              <a:gs pos="100000">
                <a:srgbClr val="FFFFFF">
                  <a:alpha val="8627"/>
                </a:srgbClr>
              </a:gs>
            </a:gsLst>
            <a:lin ang="12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442414" y="365126"/>
            <a:ext cx="11333949" cy="94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ato"/>
              <a:buNone/>
              <a:defRPr sz="3600" b="1" i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912679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7" name="Google Shape;37;p23"/>
          <p:cNvCxnSpPr/>
          <p:nvPr/>
        </p:nvCxnSpPr>
        <p:spPr>
          <a:xfrm>
            <a:off x="618978" y="6547373"/>
            <a:ext cx="10890044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alpha val="37647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" name="Google Shape;38;p23"/>
          <p:cNvSpPr/>
          <p:nvPr/>
        </p:nvSpPr>
        <p:spPr>
          <a:xfrm flipH="1">
            <a:off x="8242300" y="-65156"/>
            <a:ext cx="3949700" cy="3048000"/>
          </a:xfrm>
          <a:custGeom>
            <a:avLst/>
            <a:gdLst/>
            <a:ahLst/>
            <a:cxnLst/>
            <a:rect l="l" t="t" r="r" b="b"/>
            <a:pathLst>
              <a:path w="3949700" h="3048000" extrusionOk="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>
            <a:gsLst>
              <a:gs pos="0">
                <a:srgbClr val="060943">
                  <a:alpha val="0"/>
                </a:srgbClr>
              </a:gs>
              <a:gs pos="26000">
                <a:srgbClr val="060943">
                  <a:alpha val="0"/>
                </a:srgbClr>
              </a:gs>
              <a:gs pos="100000">
                <a:srgbClr val="FFFFFF">
                  <a:alpha val="8627"/>
                </a:srgbClr>
              </a:gs>
            </a:gsLst>
            <a:lin ang="12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3"/>
          <p:cNvSpPr/>
          <p:nvPr/>
        </p:nvSpPr>
        <p:spPr>
          <a:xfrm flipH="1">
            <a:off x="8242299" y="800"/>
            <a:ext cx="4007757" cy="3303916"/>
          </a:xfrm>
          <a:custGeom>
            <a:avLst/>
            <a:gdLst/>
            <a:ahLst/>
            <a:cxnLst/>
            <a:rect l="l" t="t" r="r" b="b"/>
            <a:pathLst>
              <a:path w="3949700" h="3048000" extrusionOk="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>
            <a:gsLst>
              <a:gs pos="0">
                <a:srgbClr val="060943">
                  <a:alpha val="0"/>
                </a:srgbClr>
              </a:gs>
              <a:gs pos="26000">
                <a:srgbClr val="060943">
                  <a:alpha val="0"/>
                </a:srgbClr>
              </a:gs>
              <a:gs pos="100000">
                <a:srgbClr val="FFFFFF">
                  <a:alpha val="8627"/>
                </a:srgbClr>
              </a:gs>
            </a:gsLst>
            <a:lin ang="12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2414" y="6436967"/>
            <a:ext cx="1011736" cy="20389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3"/>
          <p:cNvSpPr/>
          <p:nvPr/>
        </p:nvSpPr>
        <p:spPr>
          <a:xfrm>
            <a:off x="9820978" y="-9499"/>
            <a:ext cx="2371022" cy="5539443"/>
          </a:xfrm>
          <a:custGeom>
            <a:avLst/>
            <a:gdLst/>
            <a:ahLst/>
            <a:cxnLst/>
            <a:rect l="l" t="t" r="r" b="b"/>
            <a:pathLst>
              <a:path w="2371022" h="5539443" extrusionOk="0">
                <a:moveTo>
                  <a:pt x="2371022" y="0"/>
                </a:moveTo>
                <a:lnTo>
                  <a:pt x="2371022" y="5539426"/>
                </a:lnTo>
                <a:lnTo>
                  <a:pt x="2349898" y="5539443"/>
                </a:lnTo>
                <a:lnTo>
                  <a:pt x="192309" y="1547300"/>
                </a:lnTo>
                <a:cubicBezTo>
                  <a:pt x="-55491" y="1088800"/>
                  <a:pt x="-56128" y="550202"/>
                  <a:pt x="146192" y="107145"/>
                </a:cubicBezTo>
                <a:lnTo>
                  <a:pt x="200353" y="1748"/>
                </a:lnTo>
                <a:lnTo>
                  <a:pt x="23710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Title and Content 3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442415" y="365126"/>
            <a:ext cx="11320094" cy="94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ato"/>
              <a:buNone/>
              <a:defRPr sz="3600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912679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5" name="Google Shape;45;p24"/>
          <p:cNvCxnSpPr/>
          <p:nvPr/>
        </p:nvCxnSpPr>
        <p:spPr>
          <a:xfrm>
            <a:off x="618978" y="6547373"/>
            <a:ext cx="10890044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alpha val="37647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" name="Google Shape;46;p24"/>
          <p:cNvSpPr/>
          <p:nvPr/>
        </p:nvSpPr>
        <p:spPr>
          <a:xfrm flipH="1">
            <a:off x="8242300" y="-65156"/>
            <a:ext cx="3949700" cy="3048000"/>
          </a:xfrm>
          <a:custGeom>
            <a:avLst/>
            <a:gdLst/>
            <a:ahLst/>
            <a:cxnLst/>
            <a:rect l="l" t="t" r="r" b="b"/>
            <a:pathLst>
              <a:path w="3949700" h="3048000" extrusionOk="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>
            <a:gsLst>
              <a:gs pos="0">
                <a:srgbClr val="060943">
                  <a:alpha val="0"/>
                </a:srgbClr>
              </a:gs>
              <a:gs pos="26000">
                <a:srgbClr val="060943">
                  <a:alpha val="0"/>
                </a:srgbClr>
              </a:gs>
              <a:gs pos="100000">
                <a:srgbClr val="FFFFFF">
                  <a:alpha val="8627"/>
                </a:srgbClr>
              </a:gs>
            </a:gsLst>
            <a:lin ang="12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24"/>
          <p:cNvGrpSpPr/>
          <p:nvPr/>
        </p:nvGrpSpPr>
        <p:grpSpPr>
          <a:xfrm>
            <a:off x="457199" y="1279484"/>
            <a:ext cx="3384000" cy="4962475"/>
            <a:chOff x="457199" y="1475376"/>
            <a:chExt cx="3384000" cy="4962475"/>
          </a:xfrm>
        </p:grpSpPr>
        <p:sp>
          <p:nvSpPr>
            <p:cNvPr id="48" name="Google Shape;48;p24"/>
            <p:cNvSpPr/>
            <p:nvPr/>
          </p:nvSpPr>
          <p:spPr>
            <a:xfrm rot="-2700000">
              <a:off x="1594834" y="1706610"/>
              <a:ext cx="1105238" cy="108931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60943"/>
                </a:gs>
                <a:gs pos="10000">
                  <a:srgbClr val="060943"/>
                </a:gs>
                <a:gs pos="100000">
                  <a:srgbClr val="0F9FE1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4"/>
            <p:cNvSpPr/>
            <p:nvPr/>
          </p:nvSpPr>
          <p:spPr>
            <a:xfrm>
              <a:off x="457199" y="2258291"/>
              <a:ext cx="3384000" cy="4114800"/>
            </a:xfrm>
            <a:prstGeom prst="round2SameRect">
              <a:avLst>
                <a:gd name="adj1" fmla="val 6786"/>
                <a:gd name="adj2" fmla="val 0"/>
              </a:avLst>
            </a:prstGeom>
            <a:noFill/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4"/>
            <p:cNvSpPr/>
            <p:nvPr/>
          </p:nvSpPr>
          <p:spPr>
            <a:xfrm rot="-2700000">
              <a:off x="1734008" y="1842061"/>
              <a:ext cx="830382" cy="81841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4"/>
            <p:cNvSpPr/>
            <p:nvPr/>
          </p:nvSpPr>
          <p:spPr>
            <a:xfrm>
              <a:off x="1806594" y="6310851"/>
              <a:ext cx="685211" cy="127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24"/>
          <p:cNvGrpSpPr/>
          <p:nvPr/>
        </p:nvGrpSpPr>
        <p:grpSpPr>
          <a:xfrm>
            <a:off x="4412673" y="1279484"/>
            <a:ext cx="3384000" cy="4962475"/>
            <a:chOff x="457199" y="1475376"/>
            <a:chExt cx="3384000" cy="4962475"/>
          </a:xfrm>
        </p:grpSpPr>
        <p:sp>
          <p:nvSpPr>
            <p:cNvPr id="53" name="Google Shape;53;p24"/>
            <p:cNvSpPr/>
            <p:nvPr/>
          </p:nvSpPr>
          <p:spPr>
            <a:xfrm rot="-2700000">
              <a:off x="1594834" y="1706610"/>
              <a:ext cx="1105238" cy="108931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60943"/>
                </a:gs>
                <a:gs pos="10000">
                  <a:srgbClr val="060943"/>
                </a:gs>
                <a:gs pos="100000">
                  <a:srgbClr val="0F9FE1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4"/>
            <p:cNvSpPr/>
            <p:nvPr/>
          </p:nvSpPr>
          <p:spPr>
            <a:xfrm>
              <a:off x="457199" y="2258291"/>
              <a:ext cx="3384000" cy="4114800"/>
            </a:xfrm>
            <a:prstGeom prst="round2SameRect">
              <a:avLst>
                <a:gd name="adj1" fmla="val 6786"/>
                <a:gd name="adj2" fmla="val 0"/>
              </a:avLst>
            </a:prstGeom>
            <a:noFill/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4"/>
            <p:cNvSpPr/>
            <p:nvPr/>
          </p:nvSpPr>
          <p:spPr>
            <a:xfrm rot="-2700000">
              <a:off x="1734008" y="1842061"/>
              <a:ext cx="830382" cy="81841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4"/>
            <p:cNvSpPr/>
            <p:nvPr/>
          </p:nvSpPr>
          <p:spPr>
            <a:xfrm>
              <a:off x="1806594" y="6310851"/>
              <a:ext cx="685211" cy="127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24"/>
          <p:cNvGrpSpPr/>
          <p:nvPr/>
        </p:nvGrpSpPr>
        <p:grpSpPr>
          <a:xfrm>
            <a:off x="8368146" y="1279484"/>
            <a:ext cx="3384000" cy="4962475"/>
            <a:chOff x="457199" y="1475376"/>
            <a:chExt cx="3384000" cy="4962475"/>
          </a:xfrm>
        </p:grpSpPr>
        <p:sp>
          <p:nvSpPr>
            <p:cNvPr id="58" name="Google Shape;58;p24"/>
            <p:cNvSpPr/>
            <p:nvPr/>
          </p:nvSpPr>
          <p:spPr>
            <a:xfrm rot="-2700000">
              <a:off x="1594834" y="1706610"/>
              <a:ext cx="1105238" cy="108931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60943"/>
                </a:gs>
                <a:gs pos="10000">
                  <a:srgbClr val="060943"/>
                </a:gs>
                <a:gs pos="100000">
                  <a:srgbClr val="0F9FE1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4"/>
            <p:cNvSpPr/>
            <p:nvPr/>
          </p:nvSpPr>
          <p:spPr>
            <a:xfrm>
              <a:off x="457199" y="2258291"/>
              <a:ext cx="3384000" cy="4114800"/>
            </a:xfrm>
            <a:prstGeom prst="round2SameRect">
              <a:avLst>
                <a:gd name="adj1" fmla="val 6786"/>
                <a:gd name="adj2" fmla="val 0"/>
              </a:avLst>
            </a:prstGeom>
            <a:noFill/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4"/>
            <p:cNvSpPr/>
            <p:nvPr/>
          </p:nvSpPr>
          <p:spPr>
            <a:xfrm rot="-2700000">
              <a:off x="1734008" y="1842061"/>
              <a:ext cx="830382" cy="81841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4"/>
            <p:cNvSpPr/>
            <p:nvPr/>
          </p:nvSpPr>
          <p:spPr>
            <a:xfrm>
              <a:off x="1806594" y="6310851"/>
              <a:ext cx="685211" cy="127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24"/>
          <p:cNvSpPr/>
          <p:nvPr/>
        </p:nvSpPr>
        <p:spPr>
          <a:xfrm>
            <a:off x="3980959" y="3927466"/>
            <a:ext cx="289686" cy="415636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A5A5A5">
                  <a:alpha val="0"/>
                </a:srgbClr>
              </a:gs>
              <a:gs pos="9000">
                <a:srgbClr val="A5A5A5">
                  <a:alpha val="0"/>
                </a:srgbClr>
              </a:gs>
              <a:gs pos="100000">
                <a:srgbClr val="D8D8D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4"/>
          <p:cNvSpPr/>
          <p:nvPr/>
        </p:nvSpPr>
        <p:spPr>
          <a:xfrm>
            <a:off x="7957214" y="3927466"/>
            <a:ext cx="289686" cy="415636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A5A5A5">
                  <a:alpha val="0"/>
                </a:srgbClr>
              </a:gs>
              <a:gs pos="9000">
                <a:srgbClr val="A5A5A5">
                  <a:alpha val="0"/>
                </a:srgbClr>
              </a:gs>
              <a:gs pos="100000">
                <a:srgbClr val="D8D8D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677863" y="2942518"/>
            <a:ext cx="2911475" cy="74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2"/>
          </p:nvPr>
        </p:nvSpPr>
        <p:spPr>
          <a:xfrm>
            <a:off x="4682066" y="2942518"/>
            <a:ext cx="2911475" cy="74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3"/>
          </p:nvPr>
        </p:nvSpPr>
        <p:spPr>
          <a:xfrm>
            <a:off x="8610600" y="2942518"/>
            <a:ext cx="2911475" cy="74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body" idx="4"/>
          </p:nvPr>
        </p:nvSpPr>
        <p:spPr>
          <a:xfrm>
            <a:off x="711728" y="3902505"/>
            <a:ext cx="2878140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5"/>
          </p:nvPr>
        </p:nvSpPr>
        <p:spPr>
          <a:xfrm>
            <a:off x="4648200" y="3902505"/>
            <a:ext cx="2878140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6"/>
          </p:nvPr>
        </p:nvSpPr>
        <p:spPr>
          <a:xfrm>
            <a:off x="8610600" y="3902505"/>
            <a:ext cx="2878140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/>
          <p:nvPr/>
        </p:nvSpPr>
        <p:spPr>
          <a:xfrm rot="10800000">
            <a:off x="10205883" y="0"/>
            <a:ext cx="1986115" cy="1638663"/>
          </a:xfrm>
          <a:custGeom>
            <a:avLst/>
            <a:gdLst/>
            <a:ahLst/>
            <a:cxnLst/>
            <a:rect l="l" t="t" r="r" b="b"/>
            <a:pathLst>
              <a:path w="2454008" h="2024702" extrusionOk="0">
                <a:moveTo>
                  <a:pt x="600483" y="0"/>
                </a:moveTo>
                <a:cubicBezTo>
                  <a:pt x="1624157" y="0"/>
                  <a:pt x="2454008" y="829851"/>
                  <a:pt x="2454008" y="1853525"/>
                </a:cubicBezTo>
                <a:lnTo>
                  <a:pt x="2445364" y="2024702"/>
                </a:lnTo>
                <a:lnTo>
                  <a:pt x="1972498" y="2024702"/>
                </a:lnTo>
                <a:lnTo>
                  <a:pt x="1977031" y="1995000"/>
                </a:lnTo>
                <a:cubicBezTo>
                  <a:pt x="1981755" y="1948484"/>
                  <a:pt x="1984175" y="1901287"/>
                  <a:pt x="1984175" y="1853525"/>
                </a:cubicBezTo>
                <a:cubicBezTo>
                  <a:pt x="1984175" y="1089332"/>
                  <a:pt x="1364675" y="469832"/>
                  <a:pt x="600482" y="469832"/>
                </a:cubicBezTo>
                <a:cubicBezTo>
                  <a:pt x="409434" y="469832"/>
                  <a:pt x="227429" y="508551"/>
                  <a:pt x="61886" y="578569"/>
                </a:cubicBezTo>
                <a:lnTo>
                  <a:pt x="0" y="608382"/>
                </a:lnTo>
                <a:lnTo>
                  <a:pt x="0" y="101376"/>
                </a:lnTo>
                <a:lnTo>
                  <a:pt x="49301" y="83331"/>
                </a:lnTo>
                <a:cubicBezTo>
                  <a:pt x="223419" y="29175"/>
                  <a:pt x="408544" y="0"/>
                  <a:pt x="600483" y="0"/>
                </a:cubicBezTo>
                <a:close/>
              </a:path>
            </a:pathLst>
          </a:custGeom>
          <a:solidFill>
            <a:schemeClr val="accent3">
              <a:alpha val="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2414" y="6436967"/>
            <a:ext cx="1011736" cy="203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/>
          <p:nvPr/>
        </p:nvSpPr>
        <p:spPr>
          <a:xfrm>
            <a:off x="6760147" y="2229089"/>
            <a:ext cx="5431853" cy="4635654"/>
          </a:xfrm>
          <a:custGeom>
            <a:avLst/>
            <a:gdLst/>
            <a:ahLst/>
            <a:cxnLst/>
            <a:rect l="l" t="t" r="r" b="b"/>
            <a:pathLst>
              <a:path w="5431853" h="4635654" extrusionOk="0">
                <a:moveTo>
                  <a:pt x="3174499" y="0"/>
                </a:moveTo>
                <a:cubicBezTo>
                  <a:pt x="4051113" y="0"/>
                  <a:pt x="4844737" y="355318"/>
                  <a:pt x="5419209" y="929789"/>
                </a:cubicBezTo>
                <a:lnTo>
                  <a:pt x="5431853" y="943701"/>
                </a:lnTo>
                <a:lnTo>
                  <a:pt x="5431853" y="2453583"/>
                </a:lnTo>
                <a:lnTo>
                  <a:pt x="5358093" y="2252056"/>
                </a:lnTo>
                <a:cubicBezTo>
                  <a:pt x="4998334" y="1401489"/>
                  <a:pt x="4156113" y="804672"/>
                  <a:pt x="3174499" y="804672"/>
                </a:cubicBezTo>
                <a:cubicBezTo>
                  <a:pt x="1865680" y="804672"/>
                  <a:pt x="804672" y="1865680"/>
                  <a:pt x="804672" y="3174499"/>
                </a:cubicBezTo>
                <a:cubicBezTo>
                  <a:pt x="804672" y="3665306"/>
                  <a:pt x="953876" y="4121265"/>
                  <a:pt x="1209401" y="4499492"/>
                </a:cubicBezTo>
                <a:lnTo>
                  <a:pt x="1311221" y="4635654"/>
                </a:lnTo>
                <a:lnTo>
                  <a:pt x="358096" y="4635654"/>
                </a:lnTo>
                <a:lnTo>
                  <a:pt x="249468" y="4410157"/>
                </a:lnTo>
                <a:cubicBezTo>
                  <a:pt x="88830" y="4030365"/>
                  <a:pt x="0" y="3612806"/>
                  <a:pt x="0" y="3174499"/>
                </a:cubicBezTo>
                <a:cubicBezTo>
                  <a:pt x="0" y="1421272"/>
                  <a:pt x="1421272" y="0"/>
                  <a:pt x="3174499" y="0"/>
                </a:cubicBezTo>
                <a:close/>
              </a:path>
            </a:pathLst>
          </a:custGeom>
          <a:solidFill>
            <a:schemeClr val="accent3">
              <a:alpha val="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5"/>
          <p:cNvSpPr txBox="1">
            <a:spLocks noGrp="1"/>
          </p:cNvSpPr>
          <p:nvPr>
            <p:ph type="title"/>
          </p:nvPr>
        </p:nvSpPr>
        <p:spPr>
          <a:xfrm>
            <a:off x="6592530" y="709714"/>
            <a:ext cx="4510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ato Black"/>
              <a:buNone/>
              <a:defRPr b="0" i="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912679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25"/>
          <p:cNvSpPr/>
          <p:nvPr/>
        </p:nvSpPr>
        <p:spPr>
          <a:xfrm rot="2700000">
            <a:off x="-2092387" y="107430"/>
            <a:ext cx="6631761" cy="6631762"/>
          </a:xfrm>
          <a:custGeom>
            <a:avLst/>
            <a:gdLst/>
            <a:ahLst/>
            <a:cxnLst/>
            <a:rect l="l" t="t" r="r" b="b"/>
            <a:pathLst>
              <a:path w="6600475" h="6600476" extrusionOk="0">
                <a:moveTo>
                  <a:pt x="0" y="1751138"/>
                </a:moveTo>
                <a:lnTo>
                  <a:pt x="1751138" y="0"/>
                </a:lnTo>
                <a:lnTo>
                  <a:pt x="6264627" y="0"/>
                </a:lnTo>
                <a:cubicBezTo>
                  <a:pt x="6450111" y="0"/>
                  <a:pt x="6600475" y="150364"/>
                  <a:pt x="6600475" y="335848"/>
                </a:cubicBezTo>
                <a:lnTo>
                  <a:pt x="6600475" y="4849339"/>
                </a:lnTo>
                <a:lnTo>
                  <a:pt x="4849338" y="6600476"/>
                </a:lnTo>
                <a:close/>
              </a:path>
            </a:pathLst>
          </a:custGeom>
          <a:solidFill>
            <a:srgbClr val="0609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5"/>
          <p:cNvSpPr/>
          <p:nvPr/>
        </p:nvSpPr>
        <p:spPr>
          <a:xfrm rot="2700000">
            <a:off x="-1525818" y="3000436"/>
            <a:ext cx="7877067" cy="1040732"/>
          </a:xfrm>
          <a:custGeom>
            <a:avLst/>
            <a:gdLst/>
            <a:ahLst/>
            <a:cxnLst/>
            <a:rect l="l" t="t" r="r" b="b"/>
            <a:pathLst>
              <a:path w="7877067" h="1040732" extrusionOk="0">
                <a:moveTo>
                  <a:pt x="0" y="35642"/>
                </a:moveTo>
                <a:lnTo>
                  <a:pt x="80762" y="10572"/>
                </a:lnTo>
                <a:cubicBezTo>
                  <a:pt x="114637" y="3640"/>
                  <a:pt x="149710" y="0"/>
                  <a:pt x="185634" y="0"/>
                </a:cubicBezTo>
                <a:lnTo>
                  <a:pt x="7356701" y="0"/>
                </a:lnTo>
                <a:cubicBezTo>
                  <a:pt x="7644091" y="0"/>
                  <a:pt x="7877067" y="232976"/>
                  <a:pt x="7877067" y="520366"/>
                </a:cubicBezTo>
                <a:cubicBezTo>
                  <a:pt x="7877067" y="807756"/>
                  <a:pt x="7644091" y="1040732"/>
                  <a:pt x="7356701" y="1040732"/>
                </a:cubicBezTo>
                <a:lnTo>
                  <a:pt x="1005090" y="1040732"/>
                </a:lnTo>
                <a:close/>
              </a:path>
            </a:pathLst>
          </a:custGeom>
          <a:gradFill>
            <a:gsLst>
              <a:gs pos="0">
                <a:srgbClr val="060943"/>
              </a:gs>
              <a:gs pos="18000">
                <a:srgbClr val="060943"/>
              </a:gs>
              <a:gs pos="100000">
                <a:srgbClr val="0F9FE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5"/>
          <p:cNvSpPr/>
          <p:nvPr/>
        </p:nvSpPr>
        <p:spPr>
          <a:xfrm rot="2700000">
            <a:off x="-363486" y="1248799"/>
            <a:ext cx="7510468" cy="1679350"/>
          </a:xfrm>
          <a:custGeom>
            <a:avLst/>
            <a:gdLst/>
            <a:ahLst/>
            <a:cxnLst/>
            <a:rect l="l" t="t" r="r" b="b"/>
            <a:pathLst>
              <a:path w="7510468" h="1679350" extrusionOk="0">
                <a:moveTo>
                  <a:pt x="0" y="1601487"/>
                </a:moveTo>
                <a:lnTo>
                  <a:pt x="1601488" y="0"/>
                </a:lnTo>
                <a:lnTo>
                  <a:pt x="6670793" y="0"/>
                </a:lnTo>
                <a:cubicBezTo>
                  <a:pt x="7134533" y="0"/>
                  <a:pt x="7510468" y="375935"/>
                  <a:pt x="7510468" y="839675"/>
                </a:cubicBezTo>
                <a:cubicBezTo>
                  <a:pt x="7510468" y="1303415"/>
                  <a:pt x="7134533" y="1679350"/>
                  <a:pt x="6670793" y="1679350"/>
                </a:cubicBezTo>
                <a:lnTo>
                  <a:pt x="348721" y="1679350"/>
                </a:lnTo>
                <a:cubicBezTo>
                  <a:pt x="232786" y="1679350"/>
                  <a:pt x="122339" y="1655854"/>
                  <a:pt x="21882" y="1613364"/>
                </a:cubicBezTo>
                <a:close/>
              </a:path>
            </a:pathLst>
          </a:custGeom>
          <a:gradFill>
            <a:gsLst>
              <a:gs pos="0">
                <a:srgbClr val="060943"/>
              </a:gs>
              <a:gs pos="16000">
                <a:srgbClr val="060943"/>
              </a:gs>
              <a:gs pos="100000">
                <a:srgbClr val="0F9FE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5"/>
          <p:cNvSpPr/>
          <p:nvPr/>
        </p:nvSpPr>
        <p:spPr>
          <a:xfrm rot="2700000">
            <a:off x="2126460" y="1300012"/>
            <a:ext cx="4617745" cy="355116"/>
          </a:xfrm>
          <a:custGeom>
            <a:avLst/>
            <a:gdLst/>
            <a:ahLst/>
            <a:cxnLst/>
            <a:rect l="l" t="t" r="r" b="b"/>
            <a:pathLst>
              <a:path w="4617745" h="355116" extrusionOk="0">
                <a:moveTo>
                  <a:pt x="0" y="355115"/>
                </a:moveTo>
                <a:lnTo>
                  <a:pt x="355115" y="0"/>
                </a:lnTo>
                <a:lnTo>
                  <a:pt x="4440187" y="0"/>
                </a:lnTo>
                <a:cubicBezTo>
                  <a:pt x="4538250" y="0"/>
                  <a:pt x="4617745" y="79495"/>
                  <a:pt x="4617745" y="177558"/>
                </a:cubicBezTo>
                <a:lnTo>
                  <a:pt x="4617744" y="177558"/>
                </a:lnTo>
                <a:cubicBezTo>
                  <a:pt x="4617744" y="275621"/>
                  <a:pt x="4538249" y="355116"/>
                  <a:pt x="4440186" y="355116"/>
                </a:cubicBezTo>
                <a:close/>
              </a:path>
            </a:pathLst>
          </a:custGeom>
          <a:gradFill>
            <a:gsLst>
              <a:gs pos="0">
                <a:srgbClr val="060943"/>
              </a:gs>
              <a:gs pos="24000">
                <a:srgbClr val="060943"/>
              </a:gs>
              <a:gs pos="100000">
                <a:srgbClr val="0F9FE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Google Shape;80;p25"/>
          <p:cNvCxnSpPr/>
          <p:nvPr/>
        </p:nvCxnSpPr>
        <p:spPr>
          <a:xfrm>
            <a:off x="5397909" y="6547373"/>
            <a:ext cx="6111113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alpha val="37647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Google Shape;81;p25"/>
          <p:cNvSpPr txBox="1">
            <a:spLocks noGrp="1"/>
          </p:cNvSpPr>
          <p:nvPr>
            <p:ph type="body" idx="1"/>
          </p:nvPr>
        </p:nvSpPr>
        <p:spPr>
          <a:xfrm>
            <a:off x="6618288" y="2665413"/>
            <a:ext cx="4494212" cy="354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Arial"/>
              <a:buChar char="&gt;"/>
              <a:defRPr/>
            </a:lvl1pPr>
            <a:lvl2pPr marL="914400" lvl="1" indent="-35051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Arial"/>
              <a:buChar char="&gt;"/>
              <a:defRPr/>
            </a:lvl2pPr>
            <a:lvl3pPr marL="137160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&gt;"/>
              <a:defRPr/>
            </a:lvl3pPr>
            <a:lvl4pPr marL="1828800" lvl="3" indent="-32003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&gt;"/>
              <a:defRPr/>
            </a:lvl4pPr>
            <a:lvl5pPr marL="2286000" lvl="4" indent="-32003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&gt;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/>
          <p:nvPr/>
        </p:nvSpPr>
        <p:spPr>
          <a:xfrm rot="2700000">
            <a:off x="1451623" y="1512767"/>
            <a:ext cx="3738721" cy="3738721"/>
          </a:xfrm>
          <a:prstGeom prst="roundRect">
            <a:avLst>
              <a:gd name="adj" fmla="val 5378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1707" y="6304536"/>
            <a:ext cx="1360984" cy="27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/>
          <p:nvPr/>
        </p:nvSpPr>
        <p:spPr>
          <a:xfrm rot="2700000">
            <a:off x="170800" y="3026732"/>
            <a:ext cx="6563545" cy="6034132"/>
          </a:xfrm>
          <a:custGeom>
            <a:avLst/>
            <a:gdLst/>
            <a:ahLst/>
            <a:cxnLst/>
            <a:rect l="l" t="t" r="r" b="b"/>
            <a:pathLst>
              <a:path w="6563545" h="6034132" extrusionOk="0">
                <a:moveTo>
                  <a:pt x="190608" y="190608"/>
                </a:moveTo>
                <a:cubicBezTo>
                  <a:pt x="308375" y="72841"/>
                  <a:pt x="471069" y="0"/>
                  <a:pt x="650775" y="0"/>
                </a:cubicBezTo>
                <a:lnTo>
                  <a:pt x="5912770" y="0"/>
                </a:lnTo>
                <a:cubicBezTo>
                  <a:pt x="6272183" y="0"/>
                  <a:pt x="6563545" y="291362"/>
                  <a:pt x="6563545" y="650775"/>
                </a:cubicBezTo>
                <a:lnTo>
                  <a:pt x="6563545" y="886749"/>
                </a:lnTo>
                <a:lnTo>
                  <a:pt x="1416163" y="6034132"/>
                </a:lnTo>
                <a:lnTo>
                  <a:pt x="0" y="4617969"/>
                </a:lnTo>
                <a:lnTo>
                  <a:pt x="0" y="650775"/>
                </a:lnTo>
                <a:cubicBezTo>
                  <a:pt x="0" y="471069"/>
                  <a:pt x="72841" y="308375"/>
                  <a:pt x="190608" y="190608"/>
                </a:cubicBezTo>
                <a:close/>
              </a:path>
            </a:pathLst>
          </a:custGeom>
          <a:solidFill>
            <a:srgbClr val="0F9F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8"/>
          <p:cNvSpPr/>
          <p:nvPr/>
        </p:nvSpPr>
        <p:spPr>
          <a:xfrm rot="2700000">
            <a:off x="5871439" y="-609397"/>
            <a:ext cx="7791040" cy="8766685"/>
          </a:xfrm>
          <a:custGeom>
            <a:avLst/>
            <a:gdLst/>
            <a:ahLst/>
            <a:cxnLst/>
            <a:rect l="l" t="t" r="r" b="b"/>
            <a:pathLst>
              <a:path w="7791040" h="8766685" extrusionOk="0">
                <a:moveTo>
                  <a:pt x="0" y="2941702"/>
                </a:moveTo>
                <a:lnTo>
                  <a:pt x="2941703" y="0"/>
                </a:lnTo>
                <a:lnTo>
                  <a:pt x="7791040" y="4849337"/>
                </a:lnTo>
                <a:lnTo>
                  <a:pt x="3873693" y="8766685"/>
                </a:lnTo>
                <a:lnTo>
                  <a:pt x="928149" y="8766685"/>
                </a:lnTo>
                <a:cubicBezTo>
                  <a:pt x="415546" y="8766685"/>
                  <a:pt x="0" y="8351139"/>
                  <a:pt x="0" y="7838536"/>
                </a:cubicBezTo>
                <a:close/>
              </a:path>
            </a:pathLst>
          </a:custGeom>
          <a:solidFill>
            <a:srgbClr val="0609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8"/>
          <p:cNvSpPr/>
          <p:nvPr/>
        </p:nvSpPr>
        <p:spPr>
          <a:xfrm rot="2700000" flipH="1">
            <a:off x="3980654" y="3957432"/>
            <a:ext cx="4364253" cy="1984789"/>
          </a:xfrm>
          <a:prstGeom prst="round2DiagRect">
            <a:avLst>
              <a:gd name="adj1" fmla="val 46076"/>
              <a:gd name="adj2" fmla="val 0"/>
            </a:avLst>
          </a:prstGeom>
          <a:gradFill>
            <a:gsLst>
              <a:gs pos="0">
                <a:srgbClr val="0F9FE1">
                  <a:alpha val="24705"/>
                </a:srgbClr>
              </a:gs>
              <a:gs pos="21000">
                <a:srgbClr val="0F9FE1">
                  <a:alpha val="24705"/>
                </a:srgbClr>
              </a:gs>
              <a:gs pos="7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8"/>
          <p:cNvSpPr/>
          <p:nvPr/>
        </p:nvSpPr>
        <p:spPr>
          <a:xfrm rot="2700000">
            <a:off x="-2362629" y="3579430"/>
            <a:ext cx="7248306" cy="3761138"/>
          </a:xfrm>
          <a:custGeom>
            <a:avLst/>
            <a:gdLst/>
            <a:ahLst/>
            <a:cxnLst/>
            <a:rect l="l" t="t" r="r" b="b"/>
            <a:pathLst>
              <a:path w="7248306" h="3761138" extrusionOk="0">
                <a:moveTo>
                  <a:pt x="0" y="40482"/>
                </a:moveTo>
                <a:lnTo>
                  <a:pt x="78238" y="16196"/>
                </a:lnTo>
                <a:cubicBezTo>
                  <a:pt x="130132" y="5577"/>
                  <a:pt x="183863" y="0"/>
                  <a:pt x="238896" y="0"/>
                </a:cubicBezTo>
                <a:lnTo>
                  <a:pt x="6684619" y="0"/>
                </a:lnTo>
                <a:cubicBezTo>
                  <a:pt x="6904752" y="0"/>
                  <a:pt x="7104045" y="89227"/>
                  <a:pt x="7248305" y="233487"/>
                </a:cubicBezTo>
                <a:lnTo>
                  <a:pt x="7248306" y="233488"/>
                </a:lnTo>
                <a:lnTo>
                  <a:pt x="3720656" y="3761138"/>
                </a:lnTo>
                <a:close/>
              </a:path>
            </a:pathLst>
          </a:custGeom>
          <a:solidFill>
            <a:srgbClr val="0609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77542" y="5836607"/>
            <a:ext cx="2162752" cy="43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8"/>
          <p:cNvSpPr/>
          <p:nvPr/>
        </p:nvSpPr>
        <p:spPr>
          <a:xfrm>
            <a:off x="0" y="3325040"/>
            <a:ext cx="1861093" cy="2929668"/>
          </a:xfrm>
          <a:custGeom>
            <a:avLst/>
            <a:gdLst/>
            <a:ahLst/>
            <a:cxnLst/>
            <a:rect l="l" t="t" r="r" b="b"/>
            <a:pathLst>
              <a:path w="1861093" h="2929668" extrusionOk="0">
                <a:moveTo>
                  <a:pt x="396260" y="0"/>
                </a:moveTo>
                <a:cubicBezTo>
                  <a:pt x="494183" y="1"/>
                  <a:pt x="592106" y="37357"/>
                  <a:pt x="666819" y="112070"/>
                </a:cubicBezTo>
                <a:lnTo>
                  <a:pt x="1749024" y="1194275"/>
                </a:lnTo>
                <a:cubicBezTo>
                  <a:pt x="1898450" y="1343701"/>
                  <a:pt x="1898450" y="1585969"/>
                  <a:pt x="1749024" y="1735394"/>
                </a:cubicBezTo>
                <a:lnTo>
                  <a:pt x="666819" y="2817599"/>
                </a:lnTo>
                <a:cubicBezTo>
                  <a:pt x="517393" y="2967025"/>
                  <a:pt x="275126" y="2967025"/>
                  <a:pt x="125700" y="2817599"/>
                </a:cubicBezTo>
                <a:lnTo>
                  <a:pt x="0" y="2691899"/>
                </a:lnTo>
                <a:lnTo>
                  <a:pt x="0" y="237770"/>
                </a:lnTo>
                <a:lnTo>
                  <a:pt x="125700" y="112070"/>
                </a:lnTo>
                <a:cubicBezTo>
                  <a:pt x="200413" y="37357"/>
                  <a:pt x="298336" y="1"/>
                  <a:pt x="396260" y="0"/>
                </a:cubicBezTo>
                <a:close/>
              </a:path>
            </a:pathLst>
          </a:custGeom>
          <a:gradFill>
            <a:gsLst>
              <a:gs pos="0">
                <a:srgbClr val="0F9FE1">
                  <a:alpha val="24705"/>
                </a:srgbClr>
              </a:gs>
              <a:gs pos="21000">
                <a:srgbClr val="0F9FE1">
                  <a:alpha val="24705"/>
                </a:srgbClr>
              </a:gs>
              <a:gs pos="7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8"/>
          <p:cNvSpPr/>
          <p:nvPr/>
        </p:nvSpPr>
        <p:spPr>
          <a:xfrm>
            <a:off x="7348861" y="897478"/>
            <a:ext cx="4019484" cy="4000522"/>
          </a:xfrm>
          <a:custGeom>
            <a:avLst/>
            <a:gdLst/>
            <a:ahLst/>
            <a:cxnLst/>
            <a:rect l="l" t="t" r="r" b="b"/>
            <a:pathLst>
              <a:path w="1060" h="1055" extrusionOk="0">
                <a:moveTo>
                  <a:pt x="529" y="0"/>
                </a:moveTo>
                <a:lnTo>
                  <a:pt x="529" y="0"/>
                </a:lnTo>
                <a:lnTo>
                  <a:pt x="503" y="2"/>
                </a:lnTo>
                <a:lnTo>
                  <a:pt x="475" y="4"/>
                </a:lnTo>
                <a:lnTo>
                  <a:pt x="449" y="6"/>
                </a:lnTo>
                <a:lnTo>
                  <a:pt x="423" y="12"/>
                </a:lnTo>
                <a:lnTo>
                  <a:pt x="397" y="18"/>
                </a:lnTo>
                <a:lnTo>
                  <a:pt x="373" y="24"/>
                </a:lnTo>
                <a:lnTo>
                  <a:pt x="349" y="32"/>
                </a:lnTo>
                <a:lnTo>
                  <a:pt x="323" y="42"/>
                </a:lnTo>
                <a:lnTo>
                  <a:pt x="301" y="52"/>
                </a:lnTo>
                <a:lnTo>
                  <a:pt x="277" y="64"/>
                </a:lnTo>
                <a:lnTo>
                  <a:pt x="254" y="76"/>
                </a:lnTo>
                <a:lnTo>
                  <a:pt x="234" y="90"/>
                </a:lnTo>
                <a:lnTo>
                  <a:pt x="212" y="106"/>
                </a:lnTo>
                <a:lnTo>
                  <a:pt x="192" y="122"/>
                </a:lnTo>
                <a:lnTo>
                  <a:pt x="174" y="138"/>
                </a:lnTo>
                <a:lnTo>
                  <a:pt x="154" y="156"/>
                </a:lnTo>
                <a:lnTo>
                  <a:pt x="138" y="174"/>
                </a:lnTo>
                <a:lnTo>
                  <a:pt x="120" y="191"/>
                </a:lnTo>
                <a:lnTo>
                  <a:pt x="106" y="211"/>
                </a:lnTo>
                <a:lnTo>
                  <a:pt x="90" y="233"/>
                </a:lnTo>
                <a:lnTo>
                  <a:pt x="76" y="255"/>
                </a:lnTo>
                <a:lnTo>
                  <a:pt x="64" y="277"/>
                </a:lnTo>
                <a:lnTo>
                  <a:pt x="52" y="299"/>
                </a:lnTo>
                <a:lnTo>
                  <a:pt x="42" y="323"/>
                </a:lnTo>
                <a:lnTo>
                  <a:pt x="32" y="347"/>
                </a:lnTo>
                <a:lnTo>
                  <a:pt x="24" y="371"/>
                </a:lnTo>
                <a:lnTo>
                  <a:pt x="16" y="397"/>
                </a:lnTo>
                <a:lnTo>
                  <a:pt x="10" y="421"/>
                </a:lnTo>
                <a:lnTo>
                  <a:pt x="6" y="447"/>
                </a:lnTo>
                <a:lnTo>
                  <a:pt x="2" y="475"/>
                </a:lnTo>
                <a:lnTo>
                  <a:pt x="0" y="501"/>
                </a:lnTo>
                <a:lnTo>
                  <a:pt x="0" y="528"/>
                </a:lnTo>
                <a:lnTo>
                  <a:pt x="0" y="528"/>
                </a:lnTo>
                <a:lnTo>
                  <a:pt x="0" y="554"/>
                </a:lnTo>
                <a:lnTo>
                  <a:pt x="2" y="582"/>
                </a:lnTo>
                <a:lnTo>
                  <a:pt x="6" y="608"/>
                </a:lnTo>
                <a:lnTo>
                  <a:pt x="10" y="634"/>
                </a:lnTo>
                <a:lnTo>
                  <a:pt x="16" y="660"/>
                </a:lnTo>
                <a:lnTo>
                  <a:pt x="24" y="684"/>
                </a:lnTo>
                <a:lnTo>
                  <a:pt x="32" y="708"/>
                </a:lnTo>
                <a:lnTo>
                  <a:pt x="42" y="734"/>
                </a:lnTo>
                <a:lnTo>
                  <a:pt x="52" y="756"/>
                </a:lnTo>
                <a:lnTo>
                  <a:pt x="64" y="780"/>
                </a:lnTo>
                <a:lnTo>
                  <a:pt x="76" y="802"/>
                </a:lnTo>
                <a:lnTo>
                  <a:pt x="90" y="822"/>
                </a:lnTo>
                <a:lnTo>
                  <a:pt x="106" y="844"/>
                </a:lnTo>
                <a:lnTo>
                  <a:pt x="120" y="864"/>
                </a:lnTo>
                <a:lnTo>
                  <a:pt x="138" y="881"/>
                </a:lnTo>
                <a:lnTo>
                  <a:pt x="154" y="901"/>
                </a:lnTo>
                <a:lnTo>
                  <a:pt x="174" y="917"/>
                </a:lnTo>
                <a:lnTo>
                  <a:pt x="192" y="935"/>
                </a:lnTo>
                <a:lnTo>
                  <a:pt x="212" y="949"/>
                </a:lnTo>
                <a:lnTo>
                  <a:pt x="234" y="965"/>
                </a:lnTo>
                <a:lnTo>
                  <a:pt x="254" y="979"/>
                </a:lnTo>
                <a:lnTo>
                  <a:pt x="277" y="991"/>
                </a:lnTo>
                <a:lnTo>
                  <a:pt x="301" y="1003"/>
                </a:lnTo>
                <a:lnTo>
                  <a:pt x="323" y="1013"/>
                </a:lnTo>
                <a:lnTo>
                  <a:pt x="349" y="1023"/>
                </a:lnTo>
                <a:lnTo>
                  <a:pt x="373" y="1031"/>
                </a:lnTo>
                <a:lnTo>
                  <a:pt x="397" y="1039"/>
                </a:lnTo>
                <a:lnTo>
                  <a:pt x="423" y="1045"/>
                </a:lnTo>
                <a:lnTo>
                  <a:pt x="449" y="1049"/>
                </a:lnTo>
                <a:lnTo>
                  <a:pt x="475" y="1053"/>
                </a:lnTo>
                <a:lnTo>
                  <a:pt x="503" y="1055"/>
                </a:lnTo>
                <a:lnTo>
                  <a:pt x="529" y="1055"/>
                </a:lnTo>
                <a:lnTo>
                  <a:pt x="529" y="1055"/>
                </a:lnTo>
                <a:lnTo>
                  <a:pt x="571" y="1053"/>
                </a:lnTo>
                <a:lnTo>
                  <a:pt x="613" y="1049"/>
                </a:lnTo>
                <a:lnTo>
                  <a:pt x="653" y="1041"/>
                </a:lnTo>
                <a:lnTo>
                  <a:pt x="691" y="1029"/>
                </a:lnTo>
                <a:lnTo>
                  <a:pt x="729" y="1017"/>
                </a:lnTo>
                <a:lnTo>
                  <a:pt x="765" y="999"/>
                </a:lnTo>
                <a:lnTo>
                  <a:pt x="802" y="981"/>
                </a:lnTo>
                <a:lnTo>
                  <a:pt x="834" y="959"/>
                </a:lnTo>
                <a:lnTo>
                  <a:pt x="866" y="935"/>
                </a:lnTo>
                <a:lnTo>
                  <a:pt x="896" y="909"/>
                </a:lnTo>
                <a:lnTo>
                  <a:pt x="922" y="881"/>
                </a:lnTo>
                <a:lnTo>
                  <a:pt x="948" y="852"/>
                </a:lnTo>
                <a:lnTo>
                  <a:pt x="970" y="820"/>
                </a:lnTo>
                <a:lnTo>
                  <a:pt x="992" y="788"/>
                </a:lnTo>
                <a:lnTo>
                  <a:pt x="1010" y="752"/>
                </a:lnTo>
                <a:lnTo>
                  <a:pt x="1026" y="716"/>
                </a:lnTo>
                <a:lnTo>
                  <a:pt x="806" y="716"/>
                </a:lnTo>
                <a:lnTo>
                  <a:pt x="806" y="716"/>
                </a:lnTo>
                <a:lnTo>
                  <a:pt x="781" y="746"/>
                </a:lnTo>
                <a:lnTo>
                  <a:pt x="753" y="776"/>
                </a:lnTo>
                <a:lnTo>
                  <a:pt x="721" y="800"/>
                </a:lnTo>
                <a:lnTo>
                  <a:pt x="705" y="810"/>
                </a:lnTo>
                <a:lnTo>
                  <a:pt x="687" y="822"/>
                </a:lnTo>
                <a:lnTo>
                  <a:pt x="669" y="830"/>
                </a:lnTo>
                <a:lnTo>
                  <a:pt x="651" y="838"/>
                </a:lnTo>
                <a:lnTo>
                  <a:pt x="633" y="844"/>
                </a:lnTo>
                <a:lnTo>
                  <a:pt x="613" y="850"/>
                </a:lnTo>
                <a:lnTo>
                  <a:pt x="593" y="854"/>
                </a:lnTo>
                <a:lnTo>
                  <a:pt x="573" y="858"/>
                </a:lnTo>
                <a:lnTo>
                  <a:pt x="551" y="860"/>
                </a:lnTo>
                <a:lnTo>
                  <a:pt x="529" y="860"/>
                </a:lnTo>
                <a:lnTo>
                  <a:pt x="529" y="860"/>
                </a:lnTo>
                <a:lnTo>
                  <a:pt x="495" y="860"/>
                </a:lnTo>
                <a:lnTo>
                  <a:pt x="463" y="854"/>
                </a:lnTo>
                <a:lnTo>
                  <a:pt x="431" y="846"/>
                </a:lnTo>
                <a:lnTo>
                  <a:pt x="401" y="834"/>
                </a:lnTo>
                <a:lnTo>
                  <a:pt x="371" y="820"/>
                </a:lnTo>
                <a:lnTo>
                  <a:pt x="343" y="804"/>
                </a:lnTo>
                <a:lnTo>
                  <a:pt x="317" y="784"/>
                </a:lnTo>
                <a:lnTo>
                  <a:pt x="295" y="764"/>
                </a:lnTo>
                <a:lnTo>
                  <a:pt x="273" y="740"/>
                </a:lnTo>
                <a:lnTo>
                  <a:pt x="252" y="714"/>
                </a:lnTo>
                <a:lnTo>
                  <a:pt x="236" y="686"/>
                </a:lnTo>
                <a:lnTo>
                  <a:pt x="222" y="656"/>
                </a:lnTo>
                <a:lnTo>
                  <a:pt x="210" y="626"/>
                </a:lnTo>
                <a:lnTo>
                  <a:pt x="202" y="594"/>
                </a:lnTo>
                <a:lnTo>
                  <a:pt x="196" y="562"/>
                </a:lnTo>
                <a:lnTo>
                  <a:pt x="196" y="528"/>
                </a:lnTo>
                <a:lnTo>
                  <a:pt x="196" y="528"/>
                </a:lnTo>
                <a:lnTo>
                  <a:pt x="196" y="495"/>
                </a:lnTo>
                <a:lnTo>
                  <a:pt x="202" y="461"/>
                </a:lnTo>
                <a:lnTo>
                  <a:pt x="210" y="429"/>
                </a:lnTo>
                <a:lnTo>
                  <a:pt x="222" y="399"/>
                </a:lnTo>
                <a:lnTo>
                  <a:pt x="236" y="369"/>
                </a:lnTo>
                <a:lnTo>
                  <a:pt x="252" y="341"/>
                </a:lnTo>
                <a:lnTo>
                  <a:pt x="273" y="317"/>
                </a:lnTo>
                <a:lnTo>
                  <a:pt x="295" y="293"/>
                </a:lnTo>
                <a:lnTo>
                  <a:pt x="317" y="271"/>
                </a:lnTo>
                <a:lnTo>
                  <a:pt x="343" y="251"/>
                </a:lnTo>
                <a:lnTo>
                  <a:pt x="371" y="235"/>
                </a:lnTo>
                <a:lnTo>
                  <a:pt x="401" y="221"/>
                </a:lnTo>
                <a:lnTo>
                  <a:pt x="431" y="209"/>
                </a:lnTo>
                <a:lnTo>
                  <a:pt x="463" y="201"/>
                </a:lnTo>
                <a:lnTo>
                  <a:pt x="495" y="197"/>
                </a:lnTo>
                <a:lnTo>
                  <a:pt x="529" y="195"/>
                </a:lnTo>
                <a:lnTo>
                  <a:pt x="529" y="195"/>
                </a:lnTo>
                <a:lnTo>
                  <a:pt x="559" y="195"/>
                </a:lnTo>
                <a:lnTo>
                  <a:pt x="589" y="199"/>
                </a:lnTo>
                <a:lnTo>
                  <a:pt x="617" y="207"/>
                </a:lnTo>
                <a:lnTo>
                  <a:pt x="645" y="215"/>
                </a:lnTo>
                <a:lnTo>
                  <a:pt x="671" y="225"/>
                </a:lnTo>
                <a:lnTo>
                  <a:pt x="697" y="239"/>
                </a:lnTo>
                <a:lnTo>
                  <a:pt x="719" y="255"/>
                </a:lnTo>
                <a:lnTo>
                  <a:pt x="743" y="271"/>
                </a:lnTo>
                <a:lnTo>
                  <a:pt x="763" y="291"/>
                </a:lnTo>
                <a:lnTo>
                  <a:pt x="783" y="311"/>
                </a:lnTo>
                <a:lnTo>
                  <a:pt x="800" y="333"/>
                </a:lnTo>
                <a:lnTo>
                  <a:pt x="816" y="357"/>
                </a:lnTo>
                <a:lnTo>
                  <a:pt x="830" y="381"/>
                </a:lnTo>
                <a:lnTo>
                  <a:pt x="842" y="407"/>
                </a:lnTo>
                <a:lnTo>
                  <a:pt x="850" y="435"/>
                </a:lnTo>
                <a:lnTo>
                  <a:pt x="858" y="463"/>
                </a:lnTo>
                <a:lnTo>
                  <a:pt x="315" y="463"/>
                </a:lnTo>
                <a:lnTo>
                  <a:pt x="315" y="626"/>
                </a:lnTo>
                <a:lnTo>
                  <a:pt x="850" y="626"/>
                </a:lnTo>
                <a:lnTo>
                  <a:pt x="870" y="626"/>
                </a:lnTo>
                <a:lnTo>
                  <a:pt x="1050" y="626"/>
                </a:lnTo>
                <a:lnTo>
                  <a:pt x="1050" y="626"/>
                </a:lnTo>
                <a:lnTo>
                  <a:pt x="1054" y="602"/>
                </a:lnTo>
                <a:lnTo>
                  <a:pt x="1058" y="578"/>
                </a:lnTo>
                <a:lnTo>
                  <a:pt x="1060" y="552"/>
                </a:lnTo>
                <a:lnTo>
                  <a:pt x="1060" y="528"/>
                </a:lnTo>
                <a:lnTo>
                  <a:pt x="1060" y="528"/>
                </a:lnTo>
                <a:lnTo>
                  <a:pt x="1058" y="501"/>
                </a:lnTo>
                <a:lnTo>
                  <a:pt x="1056" y="475"/>
                </a:lnTo>
                <a:lnTo>
                  <a:pt x="1054" y="447"/>
                </a:lnTo>
                <a:lnTo>
                  <a:pt x="1048" y="421"/>
                </a:lnTo>
                <a:lnTo>
                  <a:pt x="1042" y="397"/>
                </a:lnTo>
                <a:lnTo>
                  <a:pt x="1036" y="371"/>
                </a:lnTo>
                <a:lnTo>
                  <a:pt x="1028" y="347"/>
                </a:lnTo>
                <a:lnTo>
                  <a:pt x="1018" y="323"/>
                </a:lnTo>
                <a:lnTo>
                  <a:pt x="1008" y="299"/>
                </a:lnTo>
                <a:lnTo>
                  <a:pt x="996" y="277"/>
                </a:lnTo>
                <a:lnTo>
                  <a:pt x="984" y="255"/>
                </a:lnTo>
                <a:lnTo>
                  <a:pt x="970" y="233"/>
                </a:lnTo>
                <a:lnTo>
                  <a:pt x="954" y="211"/>
                </a:lnTo>
                <a:lnTo>
                  <a:pt x="938" y="191"/>
                </a:lnTo>
                <a:lnTo>
                  <a:pt x="922" y="174"/>
                </a:lnTo>
                <a:lnTo>
                  <a:pt x="904" y="156"/>
                </a:lnTo>
                <a:lnTo>
                  <a:pt x="886" y="138"/>
                </a:lnTo>
                <a:lnTo>
                  <a:pt x="868" y="122"/>
                </a:lnTo>
                <a:lnTo>
                  <a:pt x="848" y="106"/>
                </a:lnTo>
                <a:lnTo>
                  <a:pt x="826" y="90"/>
                </a:lnTo>
                <a:lnTo>
                  <a:pt x="804" y="76"/>
                </a:lnTo>
                <a:lnTo>
                  <a:pt x="781" y="64"/>
                </a:lnTo>
                <a:lnTo>
                  <a:pt x="759" y="52"/>
                </a:lnTo>
                <a:lnTo>
                  <a:pt x="735" y="42"/>
                </a:lnTo>
                <a:lnTo>
                  <a:pt x="711" y="32"/>
                </a:lnTo>
                <a:lnTo>
                  <a:pt x="687" y="24"/>
                </a:lnTo>
                <a:lnTo>
                  <a:pt x="661" y="18"/>
                </a:lnTo>
                <a:lnTo>
                  <a:pt x="637" y="12"/>
                </a:lnTo>
                <a:lnTo>
                  <a:pt x="611" y="6"/>
                </a:lnTo>
                <a:lnTo>
                  <a:pt x="583" y="4"/>
                </a:lnTo>
                <a:lnTo>
                  <a:pt x="557" y="2"/>
                </a:lnTo>
                <a:lnTo>
                  <a:pt x="529" y="0"/>
                </a:lnTo>
                <a:lnTo>
                  <a:pt x="529" y="0"/>
                </a:lnTo>
                <a:close/>
              </a:path>
            </a:pathLst>
          </a:custGeom>
          <a:solidFill>
            <a:schemeClr val="lt1">
              <a:alpha val="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30"/>
          <p:cNvGrpSpPr/>
          <p:nvPr/>
        </p:nvGrpSpPr>
        <p:grpSpPr>
          <a:xfrm>
            <a:off x="8242300" y="-9525"/>
            <a:ext cx="3949700" cy="5110390"/>
            <a:chOff x="8242300" y="-9525"/>
            <a:chExt cx="3949700" cy="5110390"/>
          </a:xfrm>
        </p:grpSpPr>
        <p:sp>
          <p:nvSpPr>
            <p:cNvPr id="125" name="Google Shape;125;p30"/>
            <p:cNvSpPr/>
            <p:nvPr/>
          </p:nvSpPr>
          <p:spPr>
            <a:xfrm>
              <a:off x="9824498" y="-9525"/>
              <a:ext cx="2367502" cy="5110390"/>
            </a:xfrm>
            <a:custGeom>
              <a:avLst/>
              <a:gdLst/>
              <a:ahLst/>
              <a:cxnLst/>
              <a:rect l="l" t="t" r="r" b="b"/>
              <a:pathLst>
                <a:path w="2367502" h="5110390" extrusionOk="0">
                  <a:moveTo>
                    <a:pt x="2367502" y="0"/>
                  </a:moveTo>
                  <a:lnTo>
                    <a:pt x="2367502" y="5110351"/>
                  </a:lnTo>
                  <a:lnTo>
                    <a:pt x="2315857" y="5110390"/>
                  </a:lnTo>
                  <a:lnTo>
                    <a:pt x="189523" y="1427472"/>
                  </a:lnTo>
                  <a:cubicBezTo>
                    <a:pt x="-54687" y="1004486"/>
                    <a:pt x="-55315" y="507607"/>
                    <a:pt x="144074" y="98869"/>
                  </a:cubicBezTo>
                  <a:lnTo>
                    <a:pt x="197451" y="1636"/>
                  </a:lnTo>
                  <a:lnTo>
                    <a:pt x="236750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0406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0"/>
            <p:cNvSpPr/>
            <p:nvPr/>
          </p:nvSpPr>
          <p:spPr>
            <a:xfrm flipH="1">
              <a:off x="8242300" y="0"/>
              <a:ext cx="3949700" cy="3048000"/>
            </a:xfrm>
            <a:custGeom>
              <a:avLst/>
              <a:gdLst/>
              <a:ahLst/>
              <a:cxnLst/>
              <a:rect l="l" t="t" r="r" b="b"/>
              <a:pathLst>
                <a:path w="3949700" h="3048000" extrusionOk="0">
                  <a:moveTo>
                    <a:pt x="2527300" y="3048000"/>
                  </a:moveTo>
                  <a:lnTo>
                    <a:pt x="0" y="0"/>
                  </a:lnTo>
                  <a:lnTo>
                    <a:pt x="3949700" y="0"/>
                  </a:lnTo>
                  <a:lnTo>
                    <a:pt x="2527300" y="3048000"/>
                  </a:lnTo>
                  <a:close/>
                </a:path>
              </a:pathLst>
            </a:custGeom>
            <a:gradFill>
              <a:gsLst>
                <a:gs pos="0">
                  <a:srgbClr val="060943">
                    <a:alpha val="0"/>
                  </a:srgbClr>
                </a:gs>
                <a:gs pos="26000">
                  <a:srgbClr val="060943">
                    <a:alpha val="0"/>
                  </a:srgbClr>
                </a:gs>
                <a:gs pos="100000">
                  <a:srgbClr val="FFFFFF">
                    <a:alpha val="8627"/>
                  </a:srgbClr>
                </a:gs>
              </a:gsLst>
              <a:lin ang="12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30"/>
          <p:cNvSpPr/>
          <p:nvPr/>
        </p:nvSpPr>
        <p:spPr>
          <a:xfrm flipH="1">
            <a:off x="7510353" y="-39756"/>
            <a:ext cx="1839056" cy="1419207"/>
          </a:xfrm>
          <a:custGeom>
            <a:avLst/>
            <a:gdLst/>
            <a:ahLst/>
            <a:cxnLst/>
            <a:rect l="l" t="t" r="r" b="b"/>
            <a:pathLst>
              <a:path w="3949700" h="3048000" extrusionOk="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>
            <a:gsLst>
              <a:gs pos="0">
                <a:srgbClr val="060943">
                  <a:alpha val="0"/>
                </a:srgbClr>
              </a:gs>
              <a:gs pos="26000">
                <a:srgbClr val="060943">
                  <a:alpha val="0"/>
                </a:srgbClr>
              </a:gs>
              <a:gs pos="100000">
                <a:srgbClr val="FFFFFF">
                  <a:alpha val="8627"/>
                </a:srgbClr>
              </a:gs>
            </a:gsLst>
            <a:lin ang="12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0"/>
          <p:cNvSpPr/>
          <p:nvPr/>
        </p:nvSpPr>
        <p:spPr>
          <a:xfrm>
            <a:off x="1531621" y="3456426"/>
            <a:ext cx="9112348" cy="813834"/>
          </a:xfrm>
          <a:prstGeom prst="roundRect">
            <a:avLst>
              <a:gd name="adj" fmla="val 50000"/>
            </a:avLst>
          </a:prstGeom>
          <a:solidFill>
            <a:srgbClr val="F2F2F2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0"/>
          <p:cNvSpPr/>
          <p:nvPr/>
        </p:nvSpPr>
        <p:spPr>
          <a:xfrm rot="10800000" flipH="1">
            <a:off x="4945737" y="3794202"/>
            <a:ext cx="2304257" cy="1440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0"/>
          <p:cNvSpPr/>
          <p:nvPr/>
        </p:nvSpPr>
        <p:spPr>
          <a:xfrm rot="10800000" flipH="1">
            <a:off x="7682726" y="3794202"/>
            <a:ext cx="2304257" cy="1440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0"/>
          <p:cNvSpPr/>
          <p:nvPr/>
        </p:nvSpPr>
        <p:spPr>
          <a:xfrm rot="10800000" flipH="1">
            <a:off x="2207568" y="3794201"/>
            <a:ext cx="2305437" cy="1440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442415" y="365126"/>
            <a:ext cx="11361658" cy="94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ato"/>
              <a:buNone/>
              <a:defRPr sz="3600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/>
          <p:nvPr/>
        </p:nvSpPr>
        <p:spPr>
          <a:xfrm>
            <a:off x="1704350" y="3578179"/>
            <a:ext cx="576064" cy="576064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0"/>
          <p:cNvSpPr/>
          <p:nvPr/>
        </p:nvSpPr>
        <p:spPr>
          <a:xfrm>
            <a:off x="4441339" y="3578179"/>
            <a:ext cx="576064" cy="576064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0"/>
          <p:cNvSpPr/>
          <p:nvPr/>
        </p:nvSpPr>
        <p:spPr>
          <a:xfrm>
            <a:off x="7178328" y="3578179"/>
            <a:ext cx="576064" cy="576064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0"/>
          <p:cNvSpPr/>
          <p:nvPr/>
        </p:nvSpPr>
        <p:spPr>
          <a:xfrm>
            <a:off x="9915314" y="3578179"/>
            <a:ext cx="576064" cy="576064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0"/>
          <p:cNvSpPr/>
          <p:nvPr/>
        </p:nvSpPr>
        <p:spPr>
          <a:xfrm>
            <a:off x="1920382" y="37942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0"/>
          <p:cNvSpPr/>
          <p:nvPr/>
        </p:nvSpPr>
        <p:spPr>
          <a:xfrm>
            <a:off x="4657370" y="37942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0"/>
          <p:cNvSpPr/>
          <p:nvPr/>
        </p:nvSpPr>
        <p:spPr>
          <a:xfrm>
            <a:off x="7394358" y="37942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0"/>
          <p:cNvSpPr/>
          <p:nvPr/>
        </p:nvSpPr>
        <p:spPr>
          <a:xfrm>
            <a:off x="10131346" y="37942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0"/>
          <p:cNvSpPr txBox="1">
            <a:spLocks noGrp="1"/>
          </p:cNvSpPr>
          <p:nvPr>
            <p:ph type="sldNum" idx="12"/>
          </p:nvPr>
        </p:nvSpPr>
        <p:spPr>
          <a:xfrm>
            <a:off x="912679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42" name="Google Shape;142;p30"/>
          <p:cNvCxnSpPr/>
          <p:nvPr/>
        </p:nvCxnSpPr>
        <p:spPr>
          <a:xfrm>
            <a:off x="618978" y="6547373"/>
            <a:ext cx="10890044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alpha val="37647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>
            <a:off x="1026354" y="2300486"/>
            <a:ext cx="1857375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body" idx="2"/>
          </p:nvPr>
        </p:nvSpPr>
        <p:spPr>
          <a:xfrm>
            <a:off x="3839892" y="5304891"/>
            <a:ext cx="1857375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body" idx="3"/>
          </p:nvPr>
        </p:nvSpPr>
        <p:spPr>
          <a:xfrm>
            <a:off x="9304607" y="5304891"/>
            <a:ext cx="1857375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body" idx="4"/>
          </p:nvPr>
        </p:nvSpPr>
        <p:spPr>
          <a:xfrm>
            <a:off x="6541478" y="2300486"/>
            <a:ext cx="1857375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Char char="•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/>
          <p:nvPr/>
        </p:nvSpPr>
        <p:spPr>
          <a:xfrm flipH="1">
            <a:off x="8242300" y="-65156"/>
            <a:ext cx="3949700" cy="3048000"/>
          </a:xfrm>
          <a:custGeom>
            <a:avLst/>
            <a:gdLst/>
            <a:ahLst/>
            <a:cxnLst/>
            <a:rect l="l" t="t" r="r" b="b"/>
            <a:pathLst>
              <a:path w="3949700" h="3048000" extrusionOk="0">
                <a:moveTo>
                  <a:pt x="2527300" y="3048000"/>
                </a:moveTo>
                <a:lnTo>
                  <a:pt x="0" y="0"/>
                </a:lnTo>
                <a:lnTo>
                  <a:pt x="3949700" y="0"/>
                </a:lnTo>
                <a:lnTo>
                  <a:pt x="2527300" y="3048000"/>
                </a:lnTo>
                <a:close/>
              </a:path>
            </a:pathLst>
          </a:custGeom>
          <a:gradFill>
            <a:gsLst>
              <a:gs pos="0">
                <a:srgbClr val="060943">
                  <a:alpha val="0"/>
                </a:srgbClr>
              </a:gs>
              <a:gs pos="26000">
                <a:srgbClr val="060943">
                  <a:alpha val="0"/>
                </a:srgbClr>
              </a:gs>
              <a:gs pos="100000">
                <a:srgbClr val="FFFFFF">
                  <a:alpha val="8627"/>
                </a:srgbClr>
              </a:gs>
            </a:gsLst>
            <a:lin ang="12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30"/>
          <p:cNvCxnSpPr/>
          <p:nvPr/>
        </p:nvCxnSpPr>
        <p:spPr>
          <a:xfrm>
            <a:off x="2006600" y="3263900"/>
            <a:ext cx="0" cy="444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miter lim="800000"/>
            <a:headEnd type="oval" w="med" len="med"/>
            <a:tailEnd type="none" w="sm" len="sm"/>
          </a:ln>
        </p:spPr>
      </p:cxnSp>
      <p:cxnSp>
        <p:nvCxnSpPr>
          <p:cNvPr id="149" name="Google Shape;149;p30"/>
          <p:cNvCxnSpPr/>
          <p:nvPr/>
        </p:nvCxnSpPr>
        <p:spPr>
          <a:xfrm>
            <a:off x="7467600" y="3086100"/>
            <a:ext cx="0" cy="444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miter lim="800000"/>
            <a:headEnd type="oval" w="med" len="med"/>
            <a:tailEnd type="none" w="sm" len="sm"/>
          </a:ln>
        </p:spPr>
      </p:cxnSp>
      <p:cxnSp>
        <p:nvCxnSpPr>
          <p:cNvPr id="150" name="Google Shape;150;p30"/>
          <p:cNvCxnSpPr/>
          <p:nvPr/>
        </p:nvCxnSpPr>
        <p:spPr>
          <a:xfrm>
            <a:off x="4737100" y="4140200"/>
            <a:ext cx="0" cy="444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00"/>
            <a:headEnd type="none" w="sm" len="sm"/>
            <a:tailEnd type="oval" w="med" len="med"/>
          </a:ln>
        </p:spPr>
      </p:cxnSp>
      <p:cxnSp>
        <p:nvCxnSpPr>
          <p:cNvPr id="151" name="Google Shape;151;p30"/>
          <p:cNvCxnSpPr/>
          <p:nvPr/>
        </p:nvCxnSpPr>
        <p:spPr>
          <a:xfrm>
            <a:off x="10198100" y="4140200"/>
            <a:ext cx="0" cy="444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00"/>
            <a:headEnd type="none" w="sm" len="sm"/>
            <a:tailEnd type="oval" w="med" len="med"/>
          </a:ln>
        </p:spPr>
      </p:cxnSp>
      <p:sp>
        <p:nvSpPr>
          <p:cNvPr id="152" name="Google Shape;152;p30"/>
          <p:cNvSpPr/>
          <p:nvPr/>
        </p:nvSpPr>
        <p:spPr>
          <a:xfrm>
            <a:off x="-1" y="4833298"/>
            <a:ext cx="2454008" cy="2024702"/>
          </a:xfrm>
          <a:custGeom>
            <a:avLst/>
            <a:gdLst/>
            <a:ahLst/>
            <a:cxnLst/>
            <a:rect l="l" t="t" r="r" b="b"/>
            <a:pathLst>
              <a:path w="2454008" h="2024702" extrusionOk="0">
                <a:moveTo>
                  <a:pt x="600483" y="0"/>
                </a:moveTo>
                <a:cubicBezTo>
                  <a:pt x="1624157" y="0"/>
                  <a:pt x="2454008" y="829851"/>
                  <a:pt x="2454008" y="1853525"/>
                </a:cubicBezTo>
                <a:lnTo>
                  <a:pt x="2445364" y="2024702"/>
                </a:lnTo>
                <a:lnTo>
                  <a:pt x="1972498" y="2024702"/>
                </a:lnTo>
                <a:lnTo>
                  <a:pt x="1977031" y="1995000"/>
                </a:lnTo>
                <a:cubicBezTo>
                  <a:pt x="1981755" y="1948484"/>
                  <a:pt x="1984175" y="1901287"/>
                  <a:pt x="1984175" y="1853525"/>
                </a:cubicBezTo>
                <a:cubicBezTo>
                  <a:pt x="1984175" y="1089332"/>
                  <a:pt x="1364675" y="469832"/>
                  <a:pt x="600482" y="469832"/>
                </a:cubicBezTo>
                <a:cubicBezTo>
                  <a:pt x="409434" y="469832"/>
                  <a:pt x="227429" y="508551"/>
                  <a:pt x="61886" y="578569"/>
                </a:cubicBezTo>
                <a:lnTo>
                  <a:pt x="0" y="608382"/>
                </a:lnTo>
                <a:lnTo>
                  <a:pt x="0" y="101376"/>
                </a:lnTo>
                <a:lnTo>
                  <a:pt x="49301" y="83331"/>
                </a:lnTo>
                <a:cubicBezTo>
                  <a:pt x="223419" y="29175"/>
                  <a:pt x="408544" y="0"/>
                  <a:pt x="600483" y="0"/>
                </a:cubicBezTo>
                <a:close/>
              </a:path>
            </a:pathLst>
          </a:custGeom>
          <a:solidFill>
            <a:schemeClr val="accent3">
              <a:alpha val="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2414" y="6436967"/>
            <a:ext cx="1011736" cy="203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wo Content">
  <p:cSld name="Tittle and Two Conte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783013"/>
          </a:xfrm>
          <a:prstGeom prst="rect">
            <a:avLst/>
          </a:prstGeom>
          <a:noFill/>
          <a:ln>
            <a:noFill/>
          </a:ln>
        </p:spPr>
      </p:sp>
      <p:pic>
        <p:nvPicPr>
          <p:cNvPr id="156" name="Google Shape;156;p31"/>
          <p:cNvPicPr preferRelativeResize="0"/>
          <p:nvPr/>
        </p:nvPicPr>
        <p:blipFill rotWithShape="1">
          <a:blip r:embed="rId2">
            <a:alphaModFix/>
          </a:blip>
          <a:srcRect l="1016" t="32119" r="-99" b="20782"/>
          <a:stretch/>
        </p:blipFill>
        <p:spPr>
          <a:xfrm rot="10800000">
            <a:off x="0" y="0"/>
            <a:ext cx="12192000" cy="380551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1"/>
          <p:cNvSpPr/>
          <p:nvPr/>
        </p:nvSpPr>
        <p:spPr>
          <a:xfrm>
            <a:off x="1" y="0"/>
            <a:ext cx="12192000" cy="3832412"/>
          </a:xfrm>
          <a:prstGeom prst="rect">
            <a:avLst/>
          </a:prstGeom>
          <a:gradFill>
            <a:gsLst>
              <a:gs pos="0">
                <a:schemeClr val="lt1"/>
              </a:gs>
              <a:gs pos="99000">
                <a:srgbClr val="FFFFFF">
                  <a:alpha val="57647"/>
                </a:srgbClr>
              </a:gs>
              <a:gs pos="100000">
                <a:srgbClr val="FFFFFF">
                  <a:alpha val="57647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1"/>
          <p:cNvSpPr/>
          <p:nvPr/>
        </p:nvSpPr>
        <p:spPr>
          <a:xfrm rot="2700000">
            <a:off x="-1838411" y="3016665"/>
            <a:ext cx="7719639" cy="4876741"/>
          </a:xfrm>
          <a:custGeom>
            <a:avLst/>
            <a:gdLst/>
            <a:ahLst/>
            <a:cxnLst/>
            <a:rect l="l" t="t" r="r" b="b"/>
            <a:pathLst>
              <a:path w="4790192" h="3026116" extrusionOk="0">
                <a:moveTo>
                  <a:pt x="240484" y="240484"/>
                </a:moveTo>
                <a:cubicBezTo>
                  <a:pt x="389066" y="91901"/>
                  <a:pt x="594332" y="0"/>
                  <a:pt x="821061" y="0"/>
                </a:cubicBezTo>
                <a:lnTo>
                  <a:pt x="4105209" y="0"/>
                </a:lnTo>
                <a:cubicBezTo>
                  <a:pt x="4388621" y="0"/>
                  <a:pt x="4638495" y="143595"/>
                  <a:pt x="4786046" y="361998"/>
                </a:cubicBezTo>
                <a:lnTo>
                  <a:pt x="4790192" y="368823"/>
                </a:lnTo>
                <a:lnTo>
                  <a:pt x="2132900" y="3026116"/>
                </a:lnTo>
                <a:lnTo>
                  <a:pt x="0" y="893216"/>
                </a:lnTo>
                <a:lnTo>
                  <a:pt x="0" y="821061"/>
                </a:lnTo>
                <a:cubicBezTo>
                  <a:pt x="0" y="594332"/>
                  <a:pt x="91901" y="389066"/>
                  <a:pt x="240484" y="240484"/>
                </a:cubicBezTo>
                <a:close/>
              </a:path>
            </a:pathLst>
          </a:custGeom>
          <a:solidFill>
            <a:srgbClr val="0F9FE1">
              <a:alpha val="6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1"/>
          <p:cNvSpPr txBox="1">
            <a:spLocks noGrp="1"/>
          </p:cNvSpPr>
          <p:nvPr>
            <p:ph type="sldNum" idx="12"/>
          </p:nvPr>
        </p:nvSpPr>
        <p:spPr>
          <a:xfrm>
            <a:off x="912679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60" name="Google Shape;160;p31"/>
          <p:cNvCxnSpPr/>
          <p:nvPr/>
        </p:nvCxnSpPr>
        <p:spPr>
          <a:xfrm>
            <a:off x="5619135" y="6547373"/>
            <a:ext cx="5889887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alpha val="37647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464127" y="342910"/>
            <a:ext cx="11236037" cy="99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2" name="Google Shape;162;p31"/>
          <p:cNvGrpSpPr/>
          <p:nvPr/>
        </p:nvGrpSpPr>
        <p:grpSpPr>
          <a:xfrm>
            <a:off x="498763" y="2369129"/>
            <a:ext cx="11180619" cy="3699163"/>
            <a:chOff x="498764" y="2223655"/>
            <a:chExt cx="10993582" cy="3699163"/>
          </a:xfrm>
        </p:grpSpPr>
        <p:sp>
          <p:nvSpPr>
            <p:cNvPr id="163" name="Google Shape;163;p31"/>
            <p:cNvSpPr/>
            <p:nvPr/>
          </p:nvSpPr>
          <p:spPr>
            <a:xfrm>
              <a:off x="498764" y="2223655"/>
              <a:ext cx="5237018" cy="3699163"/>
            </a:xfrm>
            <a:prstGeom prst="roundRect">
              <a:avLst>
                <a:gd name="adj" fmla="val 5431"/>
              </a:avLst>
            </a:prstGeom>
            <a:solidFill>
              <a:schemeClr val="accent1"/>
            </a:solidFill>
            <a:ln w="12700" cap="flat" cmpd="sng">
              <a:solidFill>
                <a:srgbClr val="0406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1"/>
            <p:cNvSpPr/>
            <p:nvPr/>
          </p:nvSpPr>
          <p:spPr>
            <a:xfrm>
              <a:off x="6255328" y="2223655"/>
              <a:ext cx="5237018" cy="3699163"/>
            </a:xfrm>
            <a:prstGeom prst="roundRect">
              <a:avLst>
                <a:gd name="adj" fmla="val 5431"/>
              </a:avLst>
            </a:prstGeom>
            <a:solidFill>
              <a:schemeClr val="accent1"/>
            </a:solidFill>
            <a:ln w="12700" cap="flat" cmpd="sng">
              <a:solidFill>
                <a:srgbClr val="04063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31"/>
          <p:cNvSpPr/>
          <p:nvPr/>
        </p:nvSpPr>
        <p:spPr>
          <a:xfrm rot="-2700000">
            <a:off x="2577190" y="1859015"/>
            <a:ext cx="1105238" cy="10893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60943"/>
              </a:gs>
              <a:gs pos="10000">
                <a:srgbClr val="060943"/>
              </a:gs>
              <a:gs pos="100000">
                <a:srgbClr val="0F9FE1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1"/>
          <p:cNvSpPr/>
          <p:nvPr/>
        </p:nvSpPr>
        <p:spPr>
          <a:xfrm rot="-2700000">
            <a:off x="8529073" y="1859014"/>
            <a:ext cx="1105238" cy="10893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60943"/>
              </a:gs>
              <a:gs pos="10000">
                <a:srgbClr val="060943"/>
              </a:gs>
              <a:gs pos="100000">
                <a:srgbClr val="0F9FE1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1"/>
          </p:nvPr>
        </p:nvSpPr>
        <p:spPr>
          <a:xfrm>
            <a:off x="810491" y="3176444"/>
            <a:ext cx="4710545" cy="121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3"/>
          </p:nvPr>
        </p:nvSpPr>
        <p:spPr>
          <a:xfrm>
            <a:off x="6684818" y="3176444"/>
            <a:ext cx="4710545" cy="121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4"/>
          </p:nvPr>
        </p:nvSpPr>
        <p:spPr>
          <a:xfrm>
            <a:off x="823277" y="4640897"/>
            <a:ext cx="4800283" cy="73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5"/>
          </p:nvPr>
        </p:nvSpPr>
        <p:spPr>
          <a:xfrm>
            <a:off x="6705600" y="4640897"/>
            <a:ext cx="4800283" cy="73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1" name="Google Shape;17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414" y="6436967"/>
            <a:ext cx="1011736" cy="203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>
            <a:spLocks noGrp="1"/>
          </p:cNvSpPr>
          <p:nvPr>
            <p:ph type="pic" idx="2"/>
          </p:nvPr>
        </p:nvSpPr>
        <p:spPr>
          <a:xfrm>
            <a:off x="0" y="0"/>
            <a:ext cx="7001301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1" name="Google Shape;191;p33"/>
          <p:cNvPicPr preferRelativeResize="0"/>
          <p:nvPr/>
        </p:nvPicPr>
        <p:blipFill rotWithShape="1">
          <a:blip r:embed="rId2">
            <a:alphaModFix/>
          </a:blip>
          <a:srcRect l="10927" r="20123"/>
          <a:stretch/>
        </p:blipFill>
        <p:spPr>
          <a:xfrm flipH="1">
            <a:off x="0" y="0"/>
            <a:ext cx="7086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3"/>
          <p:cNvSpPr/>
          <p:nvPr/>
        </p:nvSpPr>
        <p:spPr>
          <a:xfrm rot="2700000">
            <a:off x="4960869" y="-986570"/>
            <a:ext cx="8545381" cy="9521026"/>
          </a:xfrm>
          <a:custGeom>
            <a:avLst/>
            <a:gdLst/>
            <a:ahLst/>
            <a:cxnLst/>
            <a:rect l="l" t="t" r="r" b="b"/>
            <a:pathLst>
              <a:path w="8545381" h="9521026" extrusionOk="0">
                <a:moveTo>
                  <a:pt x="0" y="3696043"/>
                </a:moveTo>
                <a:lnTo>
                  <a:pt x="3696044" y="0"/>
                </a:lnTo>
                <a:lnTo>
                  <a:pt x="8545381" y="4849337"/>
                </a:lnTo>
                <a:lnTo>
                  <a:pt x="3873693" y="9521026"/>
                </a:lnTo>
                <a:lnTo>
                  <a:pt x="928149" y="9521026"/>
                </a:lnTo>
                <a:cubicBezTo>
                  <a:pt x="415546" y="9521026"/>
                  <a:pt x="0" y="9105480"/>
                  <a:pt x="0" y="8592877"/>
                </a:cubicBezTo>
                <a:close/>
              </a:path>
            </a:pathLst>
          </a:custGeom>
          <a:solidFill>
            <a:srgbClr val="0609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3"/>
          <p:cNvSpPr/>
          <p:nvPr/>
        </p:nvSpPr>
        <p:spPr>
          <a:xfrm rot="2700000" flipH="1">
            <a:off x="2913854" y="3957431"/>
            <a:ext cx="4364253" cy="1984789"/>
          </a:xfrm>
          <a:prstGeom prst="round2DiagRect">
            <a:avLst>
              <a:gd name="adj1" fmla="val 46076"/>
              <a:gd name="adj2" fmla="val 0"/>
            </a:avLst>
          </a:prstGeom>
          <a:gradFill>
            <a:gsLst>
              <a:gs pos="0">
                <a:srgbClr val="0F9FE1">
                  <a:alpha val="24705"/>
                </a:srgbClr>
              </a:gs>
              <a:gs pos="21000">
                <a:srgbClr val="0F9FE1">
                  <a:alpha val="24705"/>
                </a:srgbClr>
              </a:gs>
              <a:gs pos="7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1"/>
          </p:nvPr>
        </p:nvSpPr>
        <p:spPr>
          <a:xfrm>
            <a:off x="6236767" y="3643953"/>
            <a:ext cx="4285657" cy="95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3"/>
          <p:cNvSpPr/>
          <p:nvPr/>
        </p:nvSpPr>
        <p:spPr>
          <a:xfrm>
            <a:off x="4928003" y="0"/>
            <a:ext cx="3856073" cy="2787422"/>
          </a:xfrm>
          <a:custGeom>
            <a:avLst/>
            <a:gdLst/>
            <a:ahLst/>
            <a:cxnLst/>
            <a:rect l="l" t="t" r="r" b="b"/>
            <a:pathLst>
              <a:path w="3856073" h="2787422" extrusionOk="0">
                <a:moveTo>
                  <a:pt x="2024101" y="0"/>
                </a:moveTo>
                <a:lnTo>
                  <a:pt x="3856073" y="0"/>
                </a:lnTo>
                <a:lnTo>
                  <a:pt x="1176602" y="2679471"/>
                </a:lnTo>
                <a:cubicBezTo>
                  <a:pt x="1032668" y="2823406"/>
                  <a:pt x="799304" y="2823406"/>
                  <a:pt x="655370" y="2679471"/>
                </a:cubicBezTo>
                <a:lnTo>
                  <a:pt x="0" y="2024101"/>
                </a:lnTo>
                <a:lnTo>
                  <a:pt x="2024101" y="0"/>
                </a:lnTo>
                <a:close/>
              </a:path>
            </a:pathLst>
          </a:custGeom>
          <a:gradFill>
            <a:gsLst>
              <a:gs pos="0">
                <a:srgbClr val="060943">
                  <a:alpha val="0"/>
                </a:srgbClr>
              </a:gs>
              <a:gs pos="100000">
                <a:srgbClr val="0F9FE1">
                  <a:alpha val="71764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3"/>
          </p:nvPr>
        </p:nvSpPr>
        <p:spPr>
          <a:xfrm>
            <a:off x="6223261" y="1938431"/>
            <a:ext cx="457211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 i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3"/>
          <p:cNvSpPr/>
          <p:nvPr/>
        </p:nvSpPr>
        <p:spPr>
          <a:xfrm>
            <a:off x="9839419" y="4939432"/>
            <a:ext cx="2352581" cy="1918569"/>
          </a:xfrm>
          <a:custGeom>
            <a:avLst/>
            <a:gdLst/>
            <a:ahLst/>
            <a:cxnLst/>
            <a:rect l="l" t="t" r="r" b="b"/>
            <a:pathLst>
              <a:path w="2352581" h="1918569" extrusionOk="0">
                <a:moveTo>
                  <a:pt x="1853525" y="0"/>
                </a:moveTo>
                <a:cubicBezTo>
                  <a:pt x="1981484" y="0"/>
                  <a:pt x="2106415" y="12967"/>
                  <a:pt x="2227075" y="37657"/>
                </a:cubicBezTo>
                <a:lnTo>
                  <a:pt x="2352581" y="69928"/>
                </a:lnTo>
                <a:lnTo>
                  <a:pt x="2352581" y="564098"/>
                </a:lnTo>
                <a:lnTo>
                  <a:pt x="2264992" y="532040"/>
                </a:lnTo>
                <a:cubicBezTo>
                  <a:pt x="2135010" y="491612"/>
                  <a:pt x="1996810" y="469832"/>
                  <a:pt x="1853524" y="469832"/>
                </a:cubicBezTo>
                <a:cubicBezTo>
                  <a:pt x="1089331" y="469832"/>
                  <a:pt x="469831" y="1089332"/>
                  <a:pt x="469831" y="1853525"/>
                </a:cubicBezTo>
                <a:lnTo>
                  <a:pt x="473115" y="1918569"/>
                </a:lnTo>
                <a:lnTo>
                  <a:pt x="3285" y="1918569"/>
                </a:lnTo>
                <a:lnTo>
                  <a:pt x="0" y="1853525"/>
                </a:lnTo>
                <a:cubicBezTo>
                  <a:pt x="0" y="829851"/>
                  <a:pt x="829851" y="0"/>
                  <a:pt x="1853525" y="0"/>
                </a:cubicBezTo>
                <a:close/>
              </a:path>
            </a:pathLst>
          </a:custGeom>
          <a:solidFill>
            <a:schemeClr val="accent3">
              <a:alpha val="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5217" y="6304536"/>
            <a:ext cx="1360984" cy="27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ato"/>
              <a:buNone/>
              <a:defRPr sz="44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"/>
          <p:cNvSpPr txBox="1">
            <a:spLocks noGrp="1"/>
          </p:cNvSpPr>
          <p:nvPr>
            <p:ph type="subTitle" idx="1"/>
          </p:nvPr>
        </p:nvSpPr>
        <p:spPr>
          <a:xfrm>
            <a:off x="713643" y="4167384"/>
            <a:ext cx="6508652" cy="50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 dirty="0"/>
              <a:t>Bijal Sanghani</a:t>
            </a:r>
            <a:endParaRPr dirty="0"/>
          </a:p>
        </p:txBody>
      </p:sp>
      <p:sp>
        <p:nvSpPr>
          <p:cNvPr id="254" name="Google Shape;254;p1"/>
          <p:cNvSpPr txBox="1">
            <a:spLocks noGrp="1"/>
          </p:cNvSpPr>
          <p:nvPr>
            <p:ph type="ctrTitle"/>
          </p:nvPr>
        </p:nvSpPr>
        <p:spPr>
          <a:xfrm>
            <a:off x="698836" y="2283826"/>
            <a:ext cx="9047330" cy="161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"/>
              <a:buNone/>
            </a:pPr>
            <a:r>
              <a:rPr lang="en-GB" dirty="0"/>
              <a:t>RIPE 87 – Euro-IX Update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"/>
          <p:cNvSpPr txBox="1"/>
          <p:nvPr/>
        </p:nvSpPr>
        <p:spPr>
          <a:xfrm>
            <a:off x="11417861" y="6356350"/>
            <a:ext cx="4521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rPr>
              <a:t>10</a:t>
            </a:fld>
            <a:endParaRPr sz="1200" b="0" i="0" dirty="0">
              <a:solidFill>
                <a:schemeClr val="accent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4" name="Google Shape;284;p5"/>
          <p:cNvSpPr txBox="1">
            <a:spLocks noGrp="1"/>
          </p:cNvSpPr>
          <p:nvPr>
            <p:ph type="body" idx="1"/>
          </p:nvPr>
        </p:nvSpPr>
        <p:spPr>
          <a:xfrm>
            <a:off x="591716" y="2548919"/>
            <a:ext cx="56448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6000" i="0" dirty="0"/>
              <a:t>Peering Toolbox</a:t>
            </a:r>
            <a:endParaRPr dirty="0"/>
          </a:p>
        </p:txBody>
      </p:sp>
      <p:sp>
        <p:nvSpPr>
          <p:cNvPr id="285" name="Google Shape;285;p5"/>
          <p:cNvSpPr txBox="1">
            <a:spLocks noGrp="1"/>
          </p:cNvSpPr>
          <p:nvPr>
            <p:ph type="body" idx="2"/>
          </p:nvPr>
        </p:nvSpPr>
        <p:spPr>
          <a:xfrm>
            <a:off x="660660" y="4573253"/>
            <a:ext cx="6574802" cy="95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dirty="0"/>
              <a:t>Community Focused Learning Tool</a:t>
            </a:r>
            <a:endParaRPr dirty="0"/>
          </a:p>
        </p:txBody>
      </p:sp>
      <p:sp>
        <p:nvSpPr>
          <p:cNvPr id="286" name="Google Shape;286;p5"/>
          <p:cNvSpPr/>
          <p:nvPr/>
        </p:nvSpPr>
        <p:spPr>
          <a:xfrm>
            <a:off x="660660" y="4231532"/>
            <a:ext cx="848700" cy="11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609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5462" y="618559"/>
            <a:ext cx="4634530" cy="1712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43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1E34-6425-6E9B-21BA-59AE4A83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Peering Toolbox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E1EF3-89FB-8BC2-2281-CCE717940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641232"/>
            <a:ext cx="10295425" cy="4482478"/>
          </a:xfrm>
        </p:spPr>
        <p:txBody>
          <a:bodyPr/>
          <a:lstStyle/>
          <a:p>
            <a:r>
              <a:rPr lang="en-GB" dirty="0"/>
              <a:t>Website focused on learning:</a:t>
            </a:r>
          </a:p>
          <a:p>
            <a:pPr lvl="1"/>
            <a:r>
              <a:rPr lang="en-GB" dirty="0"/>
              <a:t>Short sections with clear explanations of each topic</a:t>
            </a:r>
          </a:p>
          <a:p>
            <a:pPr lvl="1"/>
            <a:r>
              <a:rPr lang="en-GB" dirty="0"/>
              <a:t>Easy for new entrants to discover what they need to make the best decisions for their network</a:t>
            </a:r>
          </a:p>
          <a:p>
            <a:pPr lvl="1"/>
            <a:r>
              <a:rPr lang="en-GB" dirty="0"/>
              <a:t>Easy for organisations already peering to learn about current best practices, keep up to date with technology, and help with troubleshooting connectivity and reachability issues</a:t>
            </a:r>
          </a:p>
          <a:p>
            <a:pPr lvl="1"/>
            <a:r>
              <a:rPr lang="en-GB" dirty="0"/>
              <a:t>Advice from experienced peers sharing tips and tricks</a:t>
            </a:r>
          </a:p>
          <a:p>
            <a:pPr lvl="1"/>
            <a:r>
              <a:rPr lang="en-GB" dirty="0"/>
              <a:t>Use of the IXPDB and the PeeringDB</a:t>
            </a:r>
          </a:p>
        </p:txBody>
      </p:sp>
    </p:spTree>
    <p:extLst>
      <p:ext uri="{BB962C8B-B14F-4D97-AF65-F5344CB8AC3E}">
        <p14:creationId xmlns:p14="http://schemas.microsoft.com/office/powerpoint/2010/main" val="383821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"/>
          <p:cNvSpPr txBox="1"/>
          <p:nvPr/>
        </p:nvSpPr>
        <p:spPr>
          <a:xfrm>
            <a:off x="11417861" y="6356350"/>
            <a:ext cx="4521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rPr>
              <a:t>12</a:t>
            </a:fld>
            <a:endParaRPr sz="1200" b="0" i="0">
              <a:solidFill>
                <a:schemeClr val="accent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4" name="Google Shape;284;p5"/>
          <p:cNvSpPr txBox="1">
            <a:spLocks noGrp="1"/>
          </p:cNvSpPr>
          <p:nvPr>
            <p:ph type="body" idx="1"/>
          </p:nvPr>
        </p:nvSpPr>
        <p:spPr>
          <a:xfrm>
            <a:off x="591716" y="2548919"/>
            <a:ext cx="5644889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6000" i="0" dirty="0"/>
              <a:t>RFC8950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6000" i="0" dirty="0"/>
              <a:t>Working Group</a:t>
            </a:r>
            <a:endParaRPr dirty="0"/>
          </a:p>
        </p:txBody>
      </p:sp>
      <p:sp>
        <p:nvSpPr>
          <p:cNvPr id="286" name="Google Shape;286;p5"/>
          <p:cNvSpPr/>
          <p:nvPr/>
        </p:nvSpPr>
        <p:spPr>
          <a:xfrm>
            <a:off x="660660" y="4231532"/>
            <a:ext cx="848700" cy="11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609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8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1509-2365-50B5-8264-3F1159BD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RFC8950 Working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C3E29-47DF-0472-2D11-C32E705742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1F2328"/>
                </a:solidFill>
                <a:effectLst/>
                <a:latin typeface="-apple-system"/>
              </a:rPr>
              <a:t>RFC8950 = IPv4 BGP route with IPv6 next-hop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1F2328"/>
                </a:solidFill>
                <a:effectLst/>
                <a:latin typeface="-apple-system"/>
              </a:rPr>
              <a:t>Formerly known as RFC5549 (many implementors refer to this)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1F2328"/>
                </a:solidFill>
                <a:effectLst/>
                <a:latin typeface="-apple-system"/>
              </a:rPr>
              <a:t>Allows for IPv6-only peering LANs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1F2328"/>
                </a:solidFill>
                <a:effectLst/>
                <a:latin typeface="-apple-system"/>
              </a:rPr>
              <a:t>Working group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1F2328"/>
                </a:solidFill>
                <a:effectLst/>
                <a:latin typeface="-apple-system"/>
              </a:rPr>
              <a:t>led by Aleksi and André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1F2328"/>
                </a:solidFill>
                <a:effectLst/>
                <a:latin typeface="-apple-system"/>
              </a:rPr>
              <a:t>founded at 38th forum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1F2328"/>
                </a:solidFill>
                <a:effectLst/>
                <a:latin typeface="-apple-system"/>
              </a:rPr>
              <a:t>monthly Zoom meetings (3 so far)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1F2328"/>
                </a:solidFill>
                <a:effectLst/>
                <a:latin typeface="-apple-system"/>
              </a:rPr>
              <a:t>Mailing list + </a:t>
            </a:r>
            <a:r>
              <a:rPr lang="en-GB" b="0" i="0" u="none" strike="noStrike" err="1">
                <a:solidFill>
                  <a:srgbClr val="1F2328"/>
                </a:solidFill>
                <a:effectLst/>
                <a:latin typeface="-apple-system"/>
              </a:rPr>
              <a:t>Mattermost</a:t>
            </a:r>
            <a:r>
              <a:rPr lang="en-GB" b="0" i="0" u="none" strike="noStrike">
                <a:solidFill>
                  <a:srgbClr val="1F2328"/>
                </a:solidFill>
                <a:effectLst/>
                <a:latin typeface="-apple-system"/>
              </a:rPr>
              <a:t> + GitHub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6E227-AC04-F5A3-C501-2BBB79BFBCF3}"/>
              </a:ext>
            </a:extLst>
          </p:cNvPr>
          <p:cNvSpPr txBox="1"/>
          <p:nvPr/>
        </p:nvSpPr>
        <p:spPr>
          <a:xfrm>
            <a:off x="9232001" y="6117926"/>
            <a:ext cx="252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Slido.com</a:t>
            </a:r>
            <a:r>
              <a:rPr lang="en-US" b="1" dirty="0"/>
              <a:t>: #</a:t>
            </a:r>
            <a:r>
              <a:rPr lang="en-US" sz="1600" b="1" dirty="0"/>
              <a:t>1159050</a:t>
            </a:r>
          </a:p>
        </p:txBody>
      </p:sp>
    </p:spTree>
    <p:extLst>
      <p:ext uri="{BB962C8B-B14F-4D97-AF65-F5344CB8AC3E}">
        <p14:creationId xmlns:p14="http://schemas.microsoft.com/office/powerpoint/2010/main" val="71931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1509-2365-50B5-8264-3F1159BD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RFC8950 Working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C3E29-47DF-0472-2D11-C32E705742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714500"/>
            <a:ext cx="9815513" cy="4409209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1F2328"/>
                </a:solidFill>
                <a:effectLst/>
                <a:latin typeface="-apple-system"/>
              </a:rPr>
              <a:t>Setup a </a:t>
            </a:r>
            <a:r>
              <a:rPr lang="en-GB" b="0" i="0" u="none" strike="noStrike" dirty="0" err="1">
                <a:solidFill>
                  <a:srgbClr val="1F2328"/>
                </a:solidFill>
                <a:effectLst/>
                <a:latin typeface="-apple-system"/>
              </a:rPr>
              <a:t>ContainerLabs</a:t>
            </a:r>
            <a:r>
              <a:rPr lang="en-GB" b="0" i="0" u="none" strike="noStrike" dirty="0">
                <a:solidFill>
                  <a:srgbClr val="1F2328"/>
                </a:solidFill>
                <a:effectLst/>
                <a:latin typeface="-apple-system"/>
              </a:rPr>
              <a:t> environment for testing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1F2328"/>
                </a:solidFill>
                <a:effectLst/>
                <a:latin typeface="-apple-system"/>
              </a:rPr>
              <a:t>Aim to test different vendors' BGP implementations and interoperability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1F2328"/>
                </a:solidFill>
                <a:effectLst/>
                <a:latin typeface="-apple-system"/>
              </a:rPr>
              <a:t>Tested so far: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1F2328"/>
                </a:solidFill>
                <a:effectLst/>
                <a:latin typeface="-apple-system"/>
              </a:rPr>
              <a:t>Arista EOS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1F2328"/>
                </a:solidFill>
                <a:effectLst/>
                <a:latin typeface="-apple-system"/>
              </a:rPr>
              <a:t>Juniper </a:t>
            </a:r>
            <a:r>
              <a:rPr lang="en-GB" b="0" i="0" u="none" strike="noStrike" dirty="0" err="1">
                <a:solidFill>
                  <a:srgbClr val="1F2328"/>
                </a:solidFill>
                <a:effectLst/>
                <a:latin typeface="-apple-system"/>
              </a:rPr>
              <a:t>JunOS</a:t>
            </a:r>
            <a:endParaRPr lang="en-GB" b="0" i="0" u="none" strike="noStrike" dirty="0">
              <a:solidFill>
                <a:srgbClr val="1F2328"/>
              </a:solidFill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1F2328"/>
                </a:solidFill>
                <a:effectLst/>
                <a:latin typeface="-apple-system"/>
              </a:rPr>
              <a:t>Bird 2.x as Route server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1F2328"/>
                </a:solidFill>
                <a:effectLst/>
                <a:latin typeface="-apple-system"/>
              </a:rPr>
              <a:t>(</a:t>
            </a:r>
            <a:r>
              <a:rPr lang="en-GB" b="0" i="0" u="none" strike="noStrike" dirty="0" err="1">
                <a:solidFill>
                  <a:srgbClr val="1F2328"/>
                </a:solidFill>
                <a:effectLst/>
                <a:latin typeface="-apple-system"/>
              </a:rPr>
              <a:t>ARouteServer</a:t>
            </a:r>
            <a:r>
              <a:rPr lang="en-GB" b="0" i="0" u="none" strike="noStrike" dirty="0">
                <a:solidFill>
                  <a:srgbClr val="1F2328"/>
                </a:solidFill>
                <a:effectLst/>
                <a:latin typeface="-apple-system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D67AD-0895-CDC9-EA3F-1E3542D5003D}"/>
              </a:ext>
            </a:extLst>
          </p:cNvPr>
          <p:cNvSpPr txBox="1"/>
          <p:nvPr/>
        </p:nvSpPr>
        <p:spPr>
          <a:xfrm>
            <a:off x="9232001" y="6117926"/>
            <a:ext cx="252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Slido.com</a:t>
            </a:r>
            <a:r>
              <a:rPr lang="en-US" b="1" dirty="0"/>
              <a:t>: #</a:t>
            </a:r>
            <a:r>
              <a:rPr lang="en-US" sz="1600" b="1" dirty="0"/>
              <a:t>1159050</a:t>
            </a:r>
          </a:p>
        </p:txBody>
      </p:sp>
    </p:spTree>
    <p:extLst>
      <p:ext uri="{BB962C8B-B14F-4D97-AF65-F5344CB8AC3E}">
        <p14:creationId xmlns:p14="http://schemas.microsoft.com/office/powerpoint/2010/main" val="610727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1509-2365-50B5-8264-3F1159BD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RFC8950 Working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C3E29-47DF-0472-2D11-C32E705742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570616"/>
            <a:ext cx="9454123" cy="4553093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1F2328"/>
                </a:solidFill>
                <a:effectLst/>
                <a:latin typeface="-apple-system"/>
              </a:rPr>
              <a:t>Forwarding requires special configuration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1F2328"/>
                </a:solidFill>
                <a:effectLst/>
                <a:latin typeface="-apple-system"/>
              </a:rPr>
              <a:t>No IXP peering LAN IP visible in traceroute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1F2328"/>
                </a:solidFill>
                <a:effectLst/>
                <a:latin typeface="-apple-system"/>
              </a:rPr>
              <a:t>Can RFC8950 peers and traditional peers be safely mixed on the same route server?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F2328"/>
                </a:solidFill>
                <a:latin typeface="-apple-system"/>
              </a:rPr>
              <a:t>If you’re interested to learn more about this work get in touch!</a:t>
            </a:r>
            <a:endParaRPr lang="en-GB" b="0" i="0" u="none" strike="noStrike" dirty="0">
              <a:solidFill>
                <a:srgbClr val="1F2328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en-GB" b="0" i="0" u="none" strike="noStrike" dirty="0">
              <a:solidFill>
                <a:srgbClr val="1F2328"/>
              </a:solidFill>
              <a:effectLst/>
              <a:latin typeface="-apple-syste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E4188-49BC-B990-3CB1-E582F1A5ACD4}"/>
              </a:ext>
            </a:extLst>
          </p:cNvPr>
          <p:cNvSpPr txBox="1"/>
          <p:nvPr/>
        </p:nvSpPr>
        <p:spPr>
          <a:xfrm>
            <a:off x="9232001" y="6117926"/>
            <a:ext cx="252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Slido.com</a:t>
            </a:r>
            <a:r>
              <a:rPr lang="en-US" b="1" dirty="0"/>
              <a:t>: #</a:t>
            </a:r>
            <a:r>
              <a:rPr lang="en-US" sz="1600" b="1" dirty="0"/>
              <a:t>1159050</a:t>
            </a:r>
          </a:p>
        </p:txBody>
      </p:sp>
    </p:spTree>
    <p:extLst>
      <p:ext uri="{BB962C8B-B14F-4D97-AF65-F5344CB8AC3E}">
        <p14:creationId xmlns:p14="http://schemas.microsoft.com/office/powerpoint/2010/main" val="1207454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9"/>
          <p:cNvSpPr txBox="1"/>
          <p:nvPr/>
        </p:nvSpPr>
        <p:spPr>
          <a:xfrm>
            <a:off x="6096000" y="3752900"/>
            <a:ext cx="534253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60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Thank You!</a:t>
            </a:r>
            <a:endParaRPr sz="6000" b="0" i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3" name="Google Shape;433;p19"/>
          <p:cNvSpPr/>
          <p:nvPr/>
        </p:nvSpPr>
        <p:spPr>
          <a:xfrm>
            <a:off x="6096000" y="2941082"/>
            <a:ext cx="848594" cy="119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609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F1715-91A8-6E40-BB89-109145179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6586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0362BB-71A8-1CDF-D846-92638CCA7788}"/>
              </a:ext>
            </a:extLst>
          </p:cNvPr>
          <p:cNvSpPr/>
          <p:nvPr/>
        </p:nvSpPr>
        <p:spPr>
          <a:xfrm>
            <a:off x="3238052" y="268493"/>
            <a:ext cx="1269402" cy="457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C2169BD-0509-5683-A5A0-AD43E7189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0679" y="344245"/>
            <a:ext cx="1277771" cy="3816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458C0-190C-8647-8525-1DEBB5DFF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728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"/>
          <p:cNvSpPr txBox="1">
            <a:spLocks noGrp="1"/>
          </p:cNvSpPr>
          <p:nvPr>
            <p:ph type="title"/>
          </p:nvPr>
        </p:nvSpPr>
        <p:spPr>
          <a:xfrm>
            <a:off x="442415" y="365126"/>
            <a:ext cx="11320094" cy="94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ato"/>
              <a:buNone/>
            </a:pPr>
            <a:r>
              <a:rPr lang="en-GB"/>
              <a:t>Membership Association of IXPs</a:t>
            </a:r>
            <a:endParaRPr/>
          </a:p>
        </p:txBody>
      </p:sp>
      <p:sp>
        <p:nvSpPr>
          <p:cNvPr id="270" name="Google Shape;270;p4"/>
          <p:cNvSpPr txBox="1">
            <a:spLocks noGrp="1"/>
          </p:cNvSpPr>
          <p:nvPr>
            <p:ph type="body" idx="1"/>
          </p:nvPr>
        </p:nvSpPr>
        <p:spPr>
          <a:xfrm>
            <a:off x="677863" y="3187562"/>
            <a:ext cx="29114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GB" sz="2000" b="1"/>
              <a:t>Events</a:t>
            </a:r>
            <a:endParaRPr/>
          </a:p>
        </p:txBody>
      </p:sp>
      <p:sp>
        <p:nvSpPr>
          <p:cNvPr id="271" name="Google Shape;271;p4"/>
          <p:cNvSpPr txBox="1">
            <a:spLocks noGrp="1"/>
          </p:cNvSpPr>
          <p:nvPr>
            <p:ph type="body" idx="2"/>
          </p:nvPr>
        </p:nvSpPr>
        <p:spPr>
          <a:xfrm>
            <a:off x="4682066" y="3187562"/>
            <a:ext cx="29114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GB" sz="2000" b="1"/>
              <a:t>Services</a:t>
            </a:r>
            <a:endParaRPr/>
          </a:p>
        </p:txBody>
      </p:sp>
      <p:sp>
        <p:nvSpPr>
          <p:cNvPr id="272" name="Google Shape;272;p4"/>
          <p:cNvSpPr txBox="1">
            <a:spLocks noGrp="1"/>
          </p:cNvSpPr>
          <p:nvPr>
            <p:ph type="body" idx="3"/>
          </p:nvPr>
        </p:nvSpPr>
        <p:spPr>
          <a:xfrm>
            <a:off x="8415338" y="3206273"/>
            <a:ext cx="345465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GB" sz="2000" b="1" dirty="0"/>
              <a:t>Tools &amp; Community Projects</a:t>
            </a:r>
            <a:endParaRPr dirty="0"/>
          </a:p>
        </p:txBody>
      </p:sp>
      <p:sp>
        <p:nvSpPr>
          <p:cNvPr id="273" name="Google Shape;273;p4"/>
          <p:cNvSpPr txBox="1">
            <a:spLocks noGrp="1"/>
          </p:cNvSpPr>
          <p:nvPr>
            <p:ph type="body" idx="4"/>
          </p:nvPr>
        </p:nvSpPr>
        <p:spPr>
          <a:xfrm>
            <a:off x="711728" y="4131719"/>
            <a:ext cx="2878140" cy="114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latin typeface="Lato"/>
                <a:ea typeface="Lato"/>
                <a:cs typeface="Lato"/>
                <a:sym typeface="Lato"/>
              </a:rPr>
              <a:t>Two Membership events per year hosted by our Members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latin typeface="Lato"/>
                <a:ea typeface="Lato"/>
                <a:cs typeface="Lato"/>
                <a:sym typeface="Lato"/>
              </a:rPr>
              <a:t>Workshops &amp; hackathons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latin typeface="Lato"/>
                <a:ea typeface="Lato"/>
                <a:cs typeface="Lato"/>
                <a:sym typeface="Lato"/>
              </a:rPr>
              <a:t>Online/ virtual workshops</a:t>
            </a:r>
            <a:endParaRPr/>
          </a:p>
        </p:txBody>
      </p:sp>
      <p:sp>
        <p:nvSpPr>
          <p:cNvPr id="274" name="Google Shape;274;p4"/>
          <p:cNvSpPr txBox="1">
            <a:spLocks noGrp="1"/>
          </p:cNvSpPr>
          <p:nvPr>
            <p:ph type="body" idx="5"/>
          </p:nvPr>
        </p:nvSpPr>
        <p:spPr>
          <a:xfrm>
            <a:off x="4648200" y="4131719"/>
            <a:ext cx="2878140" cy="234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latin typeface="Lato"/>
                <a:ea typeface="Lato"/>
                <a:cs typeface="Lato"/>
                <a:sym typeface="Lato"/>
              </a:rPr>
              <a:t>Reports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latin typeface="Lato"/>
                <a:ea typeface="Lato"/>
                <a:cs typeface="Lato"/>
                <a:sym typeface="Lato"/>
              </a:rPr>
              <a:t>Newsletters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latin typeface="Lato"/>
                <a:ea typeface="Lato"/>
                <a:cs typeface="Lato"/>
                <a:sym typeface="Lato"/>
              </a:rPr>
              <a:t>Mailing list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latin typeface="Lato"/>
                <a:ea typeface="Lato"/>
                <a:cs typeface="Lato"/>
                <a:sym typeface="Lato"/>
              </a:rPr>
              <a:t>IXP Benchmarking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latin typeface="Lato"/>
                <a:sym typeface="Lato"/>
              </a:rPr>
              <a:t>Working groups</a:t>
            </a:r>
            <a:endParaRPr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/>
          </a:p>
        </p:txBody>
      </p:sp>
      <p:sp>
        <p:nvSpPr>
          <p:cNvPr id="275" name="Google Shape;275;p4"/>
          <p:cNvSpPr txBox="1">
            <a:spLocks noGrp="1"/>
          </p:cNvSpPr>
          <p:nvPr>
            <p:ph type="body" idx="6"/>
          </p:nvPr>
        </p:nvSpPr>
        <p:spPr>
          <a:xfrm>
            <a:off x="8584672" y="3950469"/>
            <a:ext cx="2878140" cy="184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latin typeface="Lato"/>
                <a:ea typeface="Lato"/>
                <a:cs typeface="Lato"/>
                <a:sym typeface="Lato"/>
              </a:rPr>
              <a:t>Internet eXchange Point Database – IXPDB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latin typeface="Lato"/>
                <a:ea typeface="Lato"/>
                <a:cs typeface="Lato"/>
                <a:sym typeface="Lato"/>
              </a:rPr>
              <a:t>Peering Toolbox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latin typeface="Lato"/>
                <a:ea typeface="Lato"/>
                <a:cs typeface="Lato"/>
                <a:sym typeface="Lato"/>
              </a:rPr>
              <a:t>Fellowship &amp; Mentor-IX 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latin typeface="Lato"/>
                <a:ea typeface="Lato"/>
                <a:cs typeface="Lato"/>
                <a:sym typeface="Lato"/>
              </a:rPr>
              <a:t>Working Groups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latin typeface="Lato"/>
                <a:ea typeface="Lato"/>
                <a:cs typeface="Lato"/>
                <a:sym typeface="Lato"/>
              </a:rPr>
              <a:t>A new IXP Film</a:t>
            </a:r>
          </a:p>
        </p:txBody>
      </p:sp>
      <p:sp>
        <p:nvSpPr>
          <p:cNvPr id="276" name="Google Shape;276;p4"/>
          <p:cNvSpPr txBox="1">
            <a:spLocks noGrp="1"/>
          </p:cNvSpPr>
          <p:nvPr>
            <p:ph type="sldNum" idx="12"/>
          </p:nvPr>
        </p:nvSpPr>
        <p:spPr>
          <a:xfrm>
            <a:off x="11417861" y="6356350"/>
            <a:ext cx="4521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rPr>
              <a:t>4</a:t>
            </a:fld>
            <a:endParaRPr sz="1200" b="0" i="0" u="none" strike="noStrike" cap="none">
              <a:solidFill>
                <a:schemeClr val="accent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77" name="Google Shape;277;p4"/>
          <p:cNvCxnSpPr/>
          <p:nvPr/>
        </p:nvCxnSpPr>
        <p:spPr>
          <a:xfrm>
            <a:off x="697424" y="3857110"/>
            <a:ext cx="2913681" cy="0"/>
          </a:xfrm>
          <a:prstGeom prst="straightConnector1">
            <a:avLst/>
          </a:prstGeom>
          <a:noFill/>
          <a:ln w="9525" cap="flat" cmpd="sng">
            <a:solidFill>
              <a:srgbClr val="9AD9F7">
                <a:alpha val="8784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4"/>
          <p:cNvCxnSpPr/>
          <p:nvPr/>
        </p:nvCxnSpPr>
        <p:spPr>
          <a:xfrm>
            <a:off x="4572000" y="3857110"/>
            <a:ext cx="2913681" cy="0"/>
          </a:xfrm>
          <a:prstGeom prst="straightConnector1">
            <a:avLst/>
          </a:prstGeom>
          <a:noFill/>
          <a:ln w="9525" cap="flat" cmpd="sng">
            <a:solidFill>
              <a:srgbClr val="9AD9F7">
                <a:alpha val="8784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p4"/>
          <p:cNvCxnSpPr/>
          <p:nvPr/>
        </p:nvCxnSpPr>
        <p:spPr>
          <a:xfrm>
            <a:off x="8610600" y="3857110"/>
            <a:ext cx="2913681" cy="0"/>
          </a:xfrm>
          <a:prstGeom prst="straightConnector1">
            <a:avLst/>
          </a:prstGeom>
          <a:noFill/>
          <a:ln w="9525" cap="flat" cmpd="sng">
            <a:solidFill>
              <a:srgbClr val="9AD9F7">
                <a:alpha val="8784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80" name="Google Shape;280;p4"/>
          <p:cNvGrpSpPr/>
          <p:nvPr/>
        </p:nvGrpSpPr>
        <p:grpSpPr>
          <a:xfrm rot="-2700000">
            <a:off x="1952846" y="1912647"/>
            <a:ext cx="395904" cy="395904"/>
            <a:chOff x="3752850" y="4191000"/>
            <a:chExt cx="285750" cy="285750"/>
          </a:xfrm>
        </p:grpSpPr>
        <p:sp>
          <p:nvSpPr>
            <p:cNvPr id="281" name="Google Shape;281;p4"/>
            <p:cNvSpPr/>
            <p:nvPr/>
          </p:nvSpPr>
          <p:spPr>
            <a:xfrm>
              <a:off x="3752850" y="4302125"/>
              <a:ext cx="176213" cy="174625"/>
            </a:xfrm>
            <a:custGeom>
              <a:avLst/>
              <a:gdLst/>
              <a:ahLst/>
              <a:cxnLst/>
              <a:rect l="l" t="t" r="r" b="b"/>
              <a:pathLst>
                <a:path w="554" h="554" extrusionOk="0">
                  <a:moveTo>
                    <a:pt x="0" y="0"/>
                  </a:moveTo>
                  <a:lnTo>
                    <a:pt x="0" y="30"/>
                  </a:lnTo>
                  <a:lnTo>
                    <a:pt x="28" y="30"/>
                  </a:lnTo>
                  <a:lnTo>
                    <a:pt x="55" y="32"/>
                  </a:lnTo>
                  <a:lnTo>
                    <a:pt x="81" y="35"/>
                  </a:lnTo>
                  <a:lnTo>
                    <a:pt x="107" y="39"/>
                  </a:lnTo>
                  <a:lnTo>
                    <a:pt x="133" y="46"/>
                  </a:lnTo>
                  <a:lnTo>
                    <a:pt x="157" y="52"/>
                  </a:lnTo>
                  <a:lnTo>
                    <a:pt x="182" y="61"/>
                  </a:lnTo>
                  <a:lnTo>
                    <a:pt x="206" y="70"/>
                  </a:lnTo>
                  <a:lnTo>
                    <a:pt x="229" y="80"/>
                  </a:lnTo>
                  <a:lnTo>
                    <a:pt x="252" y="92"/>
                  </a:lnTo>
                  <a:lnTo>
                    <a:pt x="274" y="105"/>
                  </a:lnTo>
                  <a:lnTo>
                    <a:pt x="295" y="117"/>
                  </a:lnTo>
                  <a:lnTo>
                    <a:pt x="316" y="132"/>
                  </a:lnTo>
                  <a:lnTo>
                    <a:pt x="336" y="147"/>
                  </a:lnTo>
                  <a:lnTo>
                    <a:pt x="354" y="163"/>
                  </a:lnTo>
                  <a:lnTo>
                    <a:pt x="372" y="182"/>
                  </a:lnTo>
                  <a:lnTo>
                    <a:pt x="389" y="200"/>
                  </a:lnTo>
                  <a:lnTo>
                    <a:pt x="406" y="218"/>
                  </a:lnTo>
                  <a:lnTo>
                    <a:pt x="421" y="238"/>
                  </a:lnTo>
                  <a:lnTo>
                    <a:pt x="436" y="259"/>
                  </a:lnTo>
                  <a:lnTo>
                    <a:pt x="449" y="280"/>
                  </a:lnTo>
                  <a:lnTo>
                    <a:pt x="462" y="301"/>
                  </a:lnTo>
                  <a:lnTo>
                    <a:pt x="474" y="325"/>
                  </a:lnTo>
                  <a:lnTo>
                    <a:pt x="483" y="347"/>
                  </a:lnTo>
                  <a:lnTo>
                    <a:pt x="493" y="372"/>
                  </a:lnTo>
                  <a:lnTo>
                    <a:pt x="502" y="397"/>
                  </a:lnTo>
                  <a:lnTo>
                    <a:pt x="508" y="421"/>
                  </a:lnTo>
                  <a:lnTo>
                    <a:pt x="514" y="447"/>
                  </a:lnTo>
                  <a:lnTo>
                    <a:pt x="519" y="472"/>
                  </a:lnTo>
                  <a:lnTo>
                    <a:pt x="522" y="499"/>
                  </a:lnTo>
                  <a:lnTo>
                    <a:pt x="524" y="526"/>
                  </a:lnTo>
                  <a:lnTo>
                    <a:pt x="524" y="554"/>
                  </a:lnTo>
                  <a:lnTo>
                    <a:pt x="554" y="554"/>
                  </a:lnTo>
                  <a:lnTo>
                    <a:pt x="554" y="525"/>
                  </a:lnTo>
                  <a:lnTo>
                    <a:pt x="552" y="496"/>
                  </a:lnTo>
                  <a:lnTo>
                    <a:pt x="548" y="468"/>
                  </a:lnTo>
                  <a:lnTo>
                    <a:pt x="543" y="440"/>
                  </a:lnTo>
                  <a:lnTo>
                    <a:pt x="537" y="414"/>
                  </a:lnTo>
                  <a:lnTo>
                    <a:pt x="529" y="387"/>
                  </a:lnTo>
                  <a:lnTo>
                    <a:pt x="521" y="361"/>
                  </a:lnTo>
                  <a:lnTo>
                    <a:pt x="511" y="336"/>
                  </a:lnTo>
                  <a:lnTo>
                    <a:pt x="501" y="311"/>
                  </a:lnTo>
                  <a:lnTo>
                    <a:pt x="489" y="287"/>
                  </a:lnTo>
                  <a:lnTo>
                    <a:pt x="475" y="264"/>
                  </a:lnTo>
                  <a:lnTo>
                    <a:pt x="461" y="241"/>
                  </a:lnTo>
                  <a:lnTo>
                    <a:pt x="446" y="220"/>
                  </a:lnTo>
                  <a:lnTo>
                    <a:pt x="429" y="199"/>
                  </a:lnTo>
                  <a:lnTo>
                    <a:pt x="412" y="179"/>
                  </a:lnTo>
                  <a:lnTo>
                    <a:pt x="394" y="160"/>
                  </a:lnTo>
                  <a:lnTo>
                    <a:pt x="374" y="142"/>
                  </a:lnTo>
                  <a:lnTo>
                    <a:pt x="355" y="125"/>
                  </a:lnTo>
                  <a:lnTo>
                    <a:pt x="334" y="108"/>
                  </a:lnTo>
                  <a:lnTo>
                    <a:pt x="312" y="93"/>
                  </a:lnTo>
                  <a:lnTo>
                    <a:pt x="290" y="79"/>
                  </a:lnTo>
                  <a:lnTo>
                    <a:pt x="266" y="65"/>
                  </a:lnTo>
                  <a:lnTo>
                    <a:pt x="243" y="53"/>
                  </a:lnTo>
                  <a:lnTo>
                    <a:pt x="218" y="42"/>
                  </a:lnTo>
                  <a:lnTo>
                    <a:pt x="193" y="33"/>
                  </a:lnTo>
                  <a:lnTo>
                    <a:pt x="167" y="23"/>
                  </a:lnTo>
                  <a:lnTo>
                    <a:pt x="140" y="17"/>
                  </a:lnTo>
                  <a:lnTo>
                    <a:pt x="113" y="10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09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3752850" y="4191000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900" h="900" extrusionOk="0">
                  <a:moveTo>
                    <a:pt x="636" y="263"/>
                  </a:moveTo>
                  <a:lnTo>
                    <a:pt x="620" y="247"/>
                  </a:lnTo>
                  <a:lnTo>
                    <a:pt x="604" y="232"/>
                  </a:lnTo>
                  <a:lnTo>
                    <a:pt x="587" y="217"/>
                  </a:lnTo>
                  <a:lnTo>
                    <a:pt x="570" y="203"/>
                  </a:lnTo>
                  <a:lnTo>
                    <a:pt x="553" y="189"/>
                  </a:lnTo>
                  <a:lnTo>
                    <a:pt x="536" y="176"/>
                  </a:lnTo>
                  <a:lnTo>
                    <a:pt x="518" y="163"/>
                  </a:lnTo>
                  <a:lnTo>
                    <a:pt x="500" y="151"/>
                  </a:lnTo>
                  <a:lnTo>
                    <a:pt x="481" y="138"/>
                  </a:lnTo>
                  <a:lnTo>
                    <a:pt x="462" y="127"/>
                  </a:lnTo>
                  <a:lnTo>
                    <a:pt x="444" y="116"/>
                  </a:lnTo>
                  <a:lnTo>
                    <a:pt x="425" y="106"/>
                  </a:lnTo>
                  <a:lnTo>
                    <a:pt x="405" y="95"/>
                  </a:lnTo>
                  <a:lnTo>
                    <a:pt x="385" y="86"/>
                  </a:lnTo>
                  <a:lnTo>
                    <a:pt x="366" y="77"/>
                  </a:lnTo>
                  <a:lnTo>
                    <a:pt x="345" y="69"/>
                  </a:lnTo>
                  <a:lnTo>
                    <a:pt x="325" y="60"/>
                  </a:lnTo>
                  <a:lnTo>
                    <a:pt x="305" y="53"/>
                  </a:lnTo>
                  <a:lnTo>
                    <a:pt x="283" y="45"/>
                  </a:lnTo>
                  <a:lnTo>
                    <a:pt x="263" y="39"/>
                  </a:lnTo>
                  <a:lnTo>
                    <a:pt x="242" y="33"/>
                  </a:lnTo>
                  <a:lnTo>
                    <a:pt x="220" y="27"/>
                  </a:lnTo>
                  <a:lnTo>
                    <a:pt x="199" y="23"/>
                  </a:lnTo>
                  <a:lnTo>
                    <a:pt x="178" y="17"/>
                  </a:lnTo>
                  <a:lnTo>
                    <a:pt x="156" y="14"/>
                  </a:lnTo>
                  <a:lnTo>
                    <a:pt x="134" y="10"/>
                  </a:lnTo>
                  <a:lnTo>
                    <a:pt x="112" y="8"/>
                  </a:lnTo>
                  <a:lnTo>
                    <a:pt x="90" y="4"/>
                  </a:lnTo>
                  <a:lnTo>
                    <a:pt x="67" y="3"/>
                  </a:lnTo>
                  <a:lnTo>
                    <a:pt x="45" y="1"/>
                  </a:lnTo>
                  <a:lnTo>
                    <a:pt x="22" y="1"/>
                  </a:lnTo>
                  <a:lnTo>
                    <a:pt x="0" y="0"/>
                  </a:lnTo>
                  <a:lnTo>
                    <a:pt x="0" y="30"/>
                  </a:lnTo>
                  <a:lnTo>
                    <a:pt x="44" y="31"/>
                  </a:lnTo>
                  <a:lnTo>
                    <a:pt x="87" y="34"/>
                  </a:lnTo>
                  <a:lnTo>
                    <a:pt x="129" y="40"/>
                  </a:lnTo>
                  <a:lnTo>
                    <a:pt x="171" y="47"/>
                  </a:lnTo>
                  <a:lnTo>
                    <a:pt x="213" y="57"/>
                  </a:lnTo>
                  <a:lnTo>
                    <a:pt x="255" y="68"/>
                  </a:lnTo>
                  <a:lnTo>
                    <a:pt x="294" y="80"/>
                  </a:lnTo>
                  <a:lnTo>
                    <a:pt x="334" y="96"/>
                  </a:lnTo>
                  <a:lnTo>
                    <a:pt x="372" y="114"/>
                  </a:lnTo>
                  <a:lnTo>
                    <a:pt x="411" y="132"/>
                  </a:lnTo>
                  <a:lnTo>
                    <a:pt x="447" y="153"/>
                  </a:lnTo>
                  <a:lnTo>
                    <a:pt x="483" y="176"/>
                  </a:lnTo>
                  <a:lnTo>
                    <a:pt x="518" y="200"/>
                  </a:lnTo>
                  <a:lnTo>
                    <a:pt x="552" y="226"/>
                  </a:lnTo>
                  <a:lnTo>
                    <a:pt x="584" y="255"/>
                  </a:lnTo>
                  <a:lnTo>
                    <a:pt x="615" y="285"/>
                  </a:lnTo>
                  <a:lnTo>
                    <a:pt x="645" y="316"/>
                  </a:lnTo>
                  <a:lnTo>
                    <a:pt x="673" y="348"/>
                  </a:lnTo>
                  <a:lnTo>
                    <a:pt x="700" y="382"/>
                  </a:lnTo>
                  <a:lnTo>
                    <a:pt x="724" y="416"/>
                  </a:lnTo>
                  <a:lnTo>
                    <a:pt x="747" y="453"/>
                  </a:lnTo>
                  <a:lnTo>
                    <a:pt x="768" y="489"/>
                  </a:lnTo>
                  <a:lnTo>
                    <a:pt x="786" y="528"/>
                  </a:lnTo>
                  <a:lnTo>
                    <a:pt x="803" y="566"/>
                  </a:lnTo>
                  <a:lnTo>
                    <a:pt x="818" y="606"/>
                  </a:lnTo>
                  <a:lnTo>
                    <a:pt x="832" y="645"/>
                  </a:lnTo>
                  <a:lnTo>
                    <a:pt x="843" y="687"/>
                  </a:lnTo>
                  <a:lnTo>
                    <a:pt x="852" y="729"/>
                  </a:lnTo>
                  <a:lnTo>
                    <a:pt x="860" y="770"/>
                  </a:lnTo>
                  <a:lnTo>
                    <a:pt x="865" y="813"/>
                  </a:lnTo>
                  <a:lnTo>
                    <a:pt x="869" y="856"/>
                  </a:lnTo>
                  <a:lnTo>
                    <a:pt x="870" y="900"/>
                  </a:lnTo>
                  <a:lnTo>
                    <a:pt x="900" y="900"/>
                  </a:lnTo>
                  <a:lnTo>
                    <a:pt x="898" y="877"/>
                  </a:lnTo>
                  <a:lnTo>
                    <a:pt x="898" y="855"/>
                  </a:lnTo>
                  <a:lnTo>
                    <a:pt x="896" y="832"/>
                  </a:lnTo>
                  <a:lnTo>
                    <a:pt x="895" y="810"/>
                  </a:lnTo>
                  <a:lnTo>
                    <a:pt x="892" y="787"/>
                  </a:lnTo>
                  <a:lnTo>
                    <a:pt x="889" y="766"/>
                  </a:lnTo>
                  <a:lnTo>
                    <a:pt x="886" y="744"/>
                  </a:lnTo>
                  <a:lnTo>
                    <a:pt x="881" y="722"/>
                  </a:lnTo>
                  <a:lnTo>
                    <a:pt x="877" y="701"/>
                  </a:lnTo>
                  <a:lnTo>
                    <a:pt x="873" y="679"/>
                  </a:lnTo>
                  <a:lnTo>
                    <a:pt x="866" y="658"/>
                  </a:lnTo>
                  <a:lnTo>
                    <a:pt x="861" y="637"/>
                  </a:lnTo>
                  <a:lnTo>
                    <a:pt x="854" y="616"/>
                  </a:lnTo>
                  <a:lnTo>
                    <a:pt x="847" y="595"/>
                  </a:lnTo>
                  <a:lnTo>
                    <a:pt x="840" y="575"/>
                  </a:lnTo>
                  <a:lnTo>
                    <a:pt x="831" y="554"/>
                  </a:lnTo>
                  <a:lnTo>
                    <a:pt x="823" y="534"/>
                  </a:lnTo>
                  <a:lnTo>
                    <a:pt x="814" y="515"/>
                  </a:lnTo>
                  <a:lnTo>
                    <a:pt x="804" y="494"/>
                  </a:lnTo>
                  <a:lnTo>
                    <a:pt x="794" y="475"/>
                  </a:lnTo>
                  <a:lnTo>
                    <a:pt x="784" y="456"/>
                  </a:lnTo>
                  <a:lnTo>
                    <a:pt x="772" y="438"/>
                  </a:lnTo>
                  <a:lnTo>
                    <a:pt x="761" y="418"/>
                  </a:lnTo>
                  <a:lnTo>
                    <a:pt x="749" y="400"/>
                  </a:lnTo>
                  <a:lnTo>
                    <a:pt x="737" y="382"/>
                  </a:lnTo>
                  <a:lnTo>
                    <a:pt x="724" y="364"/>
                  </a:lnTo>
                  <a:lnTo>
                    <a:pt x="710" y="347"/>
                  </a:lnTo>
                  <a:lnTo>
                    <a:pt x="696" y="330"/>
                  </a:lnTo>
                  <a:lnTo>
                    <a:pt x="682" y="313"/>
                  </a:lnTo>
                  <a:lnTo>
                    <a:pt x="667" y="295"/>
                  </a:lnTo>
                  <a:lnTo>
                    <a:pt x="652" y="279"/>
                  </a:lnTo>
                  <a:lnTo>
                    <a:pt x="636" y="263"/>
                  </a:lnTo>
                  <a:close/>
                </a:path>
              </a:pathLst>
            </a:custGeom>
            <a:solidFill>
              <a:srgbClr val="0609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3752850" y="4410075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105" y="180"/>
                  </a:moveTo>
                  <a:lnTo>
                    <a:pt x="97" y="179"/>
                  </a:lnTo>
                  <a:lnTo>
                    <a:pt x="90" y="178"/>
                  </a:lnTo>
                  <a:lnTo>
                    <a:pt x="82" y="177"/>
                  </a:lnTo>
                  <a:lnTo>
                    <a:pt x="76" y="173"/>
                  </a:lnTo>
                  <a:lnTo>
                    <a:pt x="69" y="170"/>
                  </a:lnTo>
                  <a:lnTo>
                    <a:pt x="63" y="167"/>
                  </a:lnTo>
                  <a:lnTo>
                    <a:pt x="58" y="163"/>
                  </a:lnTo>
                  <a:lnTo>
                    <a:pt x="52" y="157"/>
                  </a:lnTo>
                  <a:lnTo>
                    <a:pt x="47" y="152"/>
                  </a:lnTo>
                  <a:lnTo>
                    <a:pt x="43" y="147"/>
                  </a:lnTo>
                  <a:lnTo>
                    <a:pt x="38" y="140"/>
                  </a:lnTo>
                  <a:lnTo>
                    <a:pt x="36" y="134"/>
                  </a:lnTo>
                  <a:lnTo>
                    <a:pt x="33" y="127"/>
                  </a:lnTo>
                  <a:lnTo>
                    <a:pt x="31" y="120"/>
                  </a:lnTo>
                  <a:lnTo>
                    <a:pt x="30" y="112"/>
                  </a:lnTo>
                  <a:lnTo>
                    <a:pt x="30" y="105"/>
                  </a:lnTo>
                  <a:lnTo>
                    <a:pt x="30" y="97"/>
                  </a:lnTo>
                  <a:lnTo>
                    <a:pt x="31" y="90"/>
                  </a:lnTo>
                  <a:lnTo>
                    <a:pt x="33" y="82"/>
                  </a:lnTo>
                  <a:lnTo>
                    <a:pt x="36" y="76"/>
                  </a:lnTo>
                  <a:lnTo>
                    <a:pt x="38" y="69"/>
                  </a:lnTo>
                  <a:lnTo>
                    <a:pt x="43" y="63"/>
                  </a:lnTo>
                  <a:lnTo>
                    <a:pt x="47" y="57"/>
                  </a:lnTo>
                  <a:lnTo>
                    <a:pt x="52" y="51"/>
                  </a:lnTo>
                  <a:lnTo>
                    <a:pt x="58" y="47"/>
                  </a:lnTo>
                  <a:lnTo>
                    <a:pt x="63" y="43"/>
                  </a:lnTo>
                  <a:lnTo>
                    <a:pt x="69" y="39"/>
                  </a:lnTo>
                  <a:lnTo>
                    <a:pt x="76" y="35"/>
                  </a:lnTo>
                  <a:lnTo>
                    <a:pt x="82" y="33"/>
                  </a:lnTo>
                  <a:lnTo>
                    <a:pt x="90" y="31"/>
                  </a:lnTo>
                  <a:lnTo>
                    <a:pt x="97" y="30"/>
                  </a:lnTo>
                  <a:lnTo>
                    <a:pt x="105" y="30"/>
                  </a:lnTo>
                  <a:lnTo>
                    <a:pt x="112" y="30"/>
                  </a:lnTo>
                  <a:lnTo>
                    <a:pt x="120" y="31"/>
                  </a:lnTo>
                  <a:lnTo>
                    <a:pt x="127" y="33"/>
                  </a:lnTo>
                  <a:lnTo>
                    <a:pt x="134" y="35"/>
                  </a:lnTo>
                  <a:lnTo>
                    <a:pt x="140" y="39"/>
                  </a:lnTo>
                  <a:lnTo>
                    <a:pt x="147" y="43"/>
                  </a:lnTo>
                  <a:lnTo>
                    <a:pt x="153" y="47"/>
                  </a:lnTo>
                  <a:lnTo>
                    <a:pt x="158" y="51"/>
                  </a:lnTo>
                  <a:lnTo>
                    <a:pt x="163" y="57"/>
                  </a:lnTo>
                  <a:lnTo>
                    <a:pt x="167" y="63"/>
                  </a:lnTo>
                  <a:lnTo>
                    <a:pt x="171" y="69"/>
                  </a:lnTo>
                  <a:lnTo>
                    <a:pt x="174" y="76"/>
                  </a:lnTo>
                  <a:lnTo>
                    <a:pt x="176" y="82"/>
                  </a:lnTo>
                  <a:lnTo>
                    <a:pt x="179" y="90"/>
                  </a:lnTo>
                  <a:lnTo>
                    <a:pt x="180" y="97"/>
                  </a:lnTo>
                  <a:lnTo>
                    <a:pt x="180" y="105"/>
                  </a:lnTo>
                  <a:lnTo>
                    <a:pt x="180" y="112"/>
                  </a:lnTo>
                  <a:lnTo>
                    <a:pt x="179" y="120"/>
                  </a:lnTo>
                  <a:lnTo>
                    <a:pt x="176" y="127"/>
                  </a:lnTo>
                  <a:lnTo>
                    <a:pt x="174" y="134"/>
                  </a:lnTo>
                  <a:lnTo>
                    <a:pt x="171" y="140"/>
                  </a:lnTo>
                  <a:lnTo>
                    <a:pt x="167" y="147"/>
                  </a:lnTo>
                  <a:lnTo>
                    <a:pt x="163" y="152"/>
                  </a:lnTo>
                  <a:lnTo>
                    <a:pt x="158" y="157"/>
                  </a:lnTo>
                  <a:lnTo>
                    <a:pt x="153" y="163"/>
                  </a:lnTo>
                  <a:lnTo>
                    <a:pt x="147" y="167"/>
                  </a:lnTo>
                  <a:lnTo>
                    <a:pt x="140" y="170"/>
                  </a:lnTo>
                  <a:lnTo>
                    <a:pt x="134" y="173"/>
                  </a:lnTo>
                  <a:lnTo>
                    <a:pt x="127" y="177"/>
                  </a:lnTo>
                  <a:lnTo>
                    <a:pt x="120" y="178"/>
                  </a:lnTo>
                  <a:lnTo>
                    <a:pt x="112" y="180"/>
                  </a:lnTo>
                  <a:lnTo>
                    <a:pt x="105" y="180"/>
                  </a:lnTo>
                  <a:close/>
                  <a:moveTo>
                    <a:pt x="105" y="0"/>
                  </a:moveTo>
                  <a:lnTo>
                    <a:pt x="94" y="0"/>
                  </a:lnTo>
                  <a:lnTo>
                    <a:pt x="83" y="2"/>
                  </a:lnTo>
                  <a:lnTo>
                    <a:pt x="74" y="4"/>
                  </a:lnTo>
                  <a:lnTo>
                    <a:pt x="64" y="9"/>
                  </a:lnTo>
                  <a:lnTo>
                    <a:pt x="55" y="13"/>
                  </a:lnTo>
                  <a:lnTo>
                    <a:pt x="46" y="18"/>
                  </a:lnTo>
                  <a:lnTo>
                    <a:pt x="38" y="24"/>
                  </a:lnTo>
                  <a:lnTo>
                    <a:pt x="31" y="31"/>
                  </a:lnTo>
                  <a:lnTo>
                    <a:pt x="23" y="39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9" y="64"/>
                  </a:lnTo>
                  <a:lnTo>
                    <a:pt x="4" y="74"/>
                  </a:lnTo>
                  <a:lnTo>
                    <a:pt x="2" y="84"/>
                  </a:lnTo>
                  <a:lnTo>
                    <a:pt x="1" y="94"/>
                  </a:lnTo>
                  <a:lnTo>
                    <a:pt x="0" y="105"/>
                  </a:lnTo>
                  <a:lnTo>
                    <a:pt x="1" y="116"/>
                  </a:lnTo>
                  <a:lnTo>
                    <a:pt x="2" y="126"/>
                  </a:lnTo>
                  <a:lnTo>
                    <a:pt x="4" y="136"/>
                  </a:lnTo>
                  <a:lnTo>
                    <a:pt x="9" y="146"/>
                  </a:lnTo>
                  <a:lnTo>
                    <a:pt x="13" y="155"/>
                  </a:lnTo>
                  <a:lnTo>
                    <a:pt x="18" y="164"/>
                  </a:lnTo>
                  <a:lnTo>
                    <a:pt x="23" y="171"/>
                  </a:lnTo>
                  <a:lnTo>
                    <a:pt x="31" y="179"/>
                  </a:lnTo>
                  <a:lnTo>
                    <a:pt x="38" y="185"/>
                  </a:lnTo>
                  <a:lnTo>
                    <a:pt x="46" y="192"/>
                  </a:lnTo>
                  <a:lnTo>
                    <a:pt x="55" y="197"/>
                  </a:lnTo>
                  <a:lnTo>
                    <a:pt x="64" y="201"/>
                  </a:lnTo>
                  <a:lnTo>
                    <a:pt x="74" y="206"/>
                  </a:lnTo>
                  <a:lnTo>
                    <a:pt x="83" y="208"/>
                  </a:lnTo>
                  <a:lnTo>
                    <a:pt x="94" y="209"/>
                  </a:lnTo>
                  <a:lnTo>
                    <a:pt x="105" y="210"/>
                  </a:lnTo>
                  <a:lnTo>
                    <a:pt x="115" y="209"/>
                  </a:lnTo>
                  <a:lnTo>
                    <a:pt x="126" y="208"/>
                  </a:lnTo>
                  <a:lnTo>
                    <a:pt x="136" y="206"/>
                  </a:lnTo>
                  <a:lnTo>
                    <a:pt x="145" y="201"/>
                  </a:lnTo>
                  <a:lnTo>
                    <a:pt x="155" y="197"/>
                  </a:lnTo>
                  <a:lnTo>
                    <a:pt x="164" y="192"/>
                  </a:lnTo>
                  <a:lnTo>
                    <a:pt x="171" y="185"/>
                  </a:lnTo>
                  <a:lnTo>
                    <a:pt x="179" y="179"/>
                  </a:lnTo>
                  <a:lnTo>
                    <a:pt x="186" y="171"/>
                  </a:lnTo>
                  <a:lnTo>
                    <a:pt x="191" y="164"/>
                  </a:lnTo>
                  <a:lnTo>
                    <a:pt x="197" y="155"/>
                  </a:lnTo>
                  <a:lnTo>
                    <a:pt x="201" y="146"/>
                  </a:lnTo>
                  <a:lnTo>
                    <a:pt x="205" y="136"/>
                  </a:lnTo>
                  <a:lnTo>
                    <a:pt x="207" y="126"/>
                  </a:lnTo>
                  <a:lnTo>
                    <a:pt x="210" y="116"/>
                  </a:lnTo>
                  <a:lnTo>
                    <a:pt x="210" y="105"/>
                  </a:lnTo>
                  <a:lnTo>
                    <a:pt x="210" y="94"/>
                  </a:lnTo>
                  <a:lnTo>
                    <a:pt x="207" y="84"/>
                  </a:lnTo>
                  <a:lnTo>
                    <a:pt x="205" y="74"/>
                  </a:lnTo>
                  <a:lnTo>
                    <a:pt x="201" y="64"/>
                  </a:lnTo>
                  <a:lnTo>
                    <a:pt x="197" y="55"/>
                  </a:lnTo>
                  <a:lnTo>
                    <a:pt x="191" y="46"/>
                  </a:lnTo>
                  <a:lnTo>
                    <a:pt x="186" y="39"/>
                  </a:lnTo>
                  <a:lnTo>
                    <a:pt x="179" y="31"/>
                  </a:lnTo>
                  <a:lnTo>
                    <a:pt x="171" y="24"/>
                  </a:lnTo>
                  <a:lnTo>
                    <a:pt x="164" y="18"/>
                  </a:lnTo>
                  <a:lnTo>
                    <a:pt x="155" y="13"/>
                  </a:lnTo>
                  <a:lnTo>
                    <a:pt x="145" y="9"/>
                  </a:lnTo>
                  <a:lnTo>
                    <a:pt x="136" y="4"/>
                  </a:lnTo>
                  <a:lnTo>
                    <a:pt x="126" y="2"/>
                  </a:lnTo>
                  <a:lnTo>
                    <a:pt x="11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609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4"/>
          <p:cNvGrpSpPr/>
          <p:nvPr/>
        </p:nvGrpSpPr>
        <p:grpSpPr>
          <a:xfrm>
            <a:off x="5884181" y="1929078"/>
            <a:ext cx="446088" cy="461468"/>
            <a:chOff x="4894263" y="4191000"/>
            <a:chExt cx="276225" cy="285751"/>
          </a:xfrm>
        </p:grpSpPr>
        <p:sp>
          <p:nvSpPr>
            <p:cNvPr id="285" name="Google Shape;285;p4"/>
            <p:cNvSpPr/>
            <p:nvPr/>
          </p:nvSpPr>
          <p:spPr>
            <a:xfrm>
              <a:off x="4965700" y="4325938"/>
              <a:ext cx="133350" cy="150813"/>
            </a:xfrm>
            <a:custGeom>
              <a:avLst/>
              <a:gdLst/>
              <a:ahLst/>
              <a:cxnLst/>
              <a:rect l="l" t="t" r="r" b="b"/>
              <a:pathLst>
                <a:path w="420" h="479" extrusionOk="0">
                  <a:moveTo>
                    <a:pt x="239" y="347"/>
                  </a:moveTo>
                  <a:lnTo>
                    <a:pt x="307" y="307"/>
                  </a:lnTo>
                  <a:lnTo>
                    <a:pt x="367" y="423"/>
                  </a:lnTo>
                  <a:lnTo>
                    <a:pt x="239" y="347"/>
                  </a:lnTo>
                  <a:close/>
                  <a:moveTo>
                    <a:pt x="211" y="364"/>
                  </a:moveTo>
                  <a:lnTo>
                    <a:pt x="351" y="449"/>
                  </a:lnTo>
                  <a:lnTo>
                    <a:pt x="69" y="449"/>
                  </a:lnTo>
                  <a:lnTo>
                    <a:pt x="211" y="364"/>
                  </a:lnTo>
                  <a:close/>
                  <a:moveTo>
                    <a:pt x="181" y="347"/>
                  </a:moveTo>
                  <a:lnTo>
                    <a:pt x="53" y="423"/>
                  </a:lnTo>
                  <a:lnTo>
                    <a:pt x="114" y="307"/>
                  </a:lnTo>
                  <a:lnTo>
                    <a:pt x="181" y="347"/>
                  </a:lnTo>
                  <a:close/>
                  <a:moveTo>
                    <a:pt x="272" y="239"/>
                  </a:moveTo>
                  <a:lnTo>
                    <a:pt x="293" y="280"/>
                  </a:lnTo>
                  <a:lnTo>
                    <a:pt x="211" y="329"/>
                  </a:lnTo>
                  <a:lnTo>
                    <a:pt x="128" y="280"/>
                  </a:lnTo>
                  <a:lnTo>
                    <a:pt x="149" y="239"/>
                  </a:lnTo>
                  <a:lnTo>
                    <a:pt x="272" y="239"/>
                  </a:lnTo>
                  <a:close/>
                  <a:moveTo>
                    <a:pt x="211" y="121"/>
                  </a:moveTo>
                  <a:lnTo>
                    <a:pt x="256" y="209"/>
                  </a:lnTo>
                  <a:lnTo>
                    <a:pt x="165" y="209"/>
                  </a:lnTo>
                  <a:lnTo>
                    <a:pt x="211" y="121"/>
                  </a:lnTo>
                  <a:close/>
                  <a:moveTo>
                    <a:pt x="226" y="85"/>
                  </a:moveTo>
                  <a:lnTo>
                    <a:pt x="226" y="15"/>
                  </a:lnTo>
                  <a:lnTo>
                    <a:pt x="225" y="11"/>
                  </a:lnTo>
                  <a:lnTo>
                    <a:pt x="223" y="8"/>
                  </a:lnTo>
                  <a:lnTo>
                    <a:pt x="222" y="6"/>
                  </a:lnTo>
                  <a:lnTo>
                    <a:pt x="220" y="4"/>
                  </a:lnTo>
                  <a:lnTo>
                    <a:pt x="218" y="2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4" y="1"/>
                  </a:lnTo>
                  <a:lnTo>
                    <a:pt x="202" y="2"/>
                  </a:lnTo>
                  <a:lnTo>
                    <a:pt x="200" y="4"/>
                  </a:lnTo>
                  <a:lnTo>
                    <a:pt x="198" y="6"/>
                  </a:lnTo>
                  <a:lnTo>
                    <a:pt x="197" y="8"/>
                  </a:lnTo>
                  <a:lnTo>
                    <a:pt x="196" y="11"/>
                  </a:lnTo>
                  <a:lnTo>
                    <a:pt x="196" y="15"/>
                  </a:lnTo>
                  <a:lnTo>
                    <a:pt x="196" y="85"/>
                  </a:lnTo>
                  <a:lnTo>
                    <a:pt x="2" y="456"/>
                  </a:lnTo>
                  <a:lnTo>
                    <a:pt x="1" y="461"/>
                  </a:lnTo>
                  <a:lnTo>
                    <a:pt x="0" y="464"/>
                  </a:lnTo>
                  <a:lnTo>
                    <a:pt x="1" y="468"/>
                  </a:lnTo>
                  <a:lnTo>
                    <a:pt x="2" y="471"/>
                  </a:lnTo>
                  <a:lnTo>
                    <a:pt x="5" y="475"/>
                  </a:lnTo>
                  <a:lnTo>
                    <a:pt x="8" y="477"/>
                  </a:lnTo>
                  <a:lnTo>
                    <a:pt x="12" y="478"/>
                  </a:lnTo>
                  <a:lnTo>
                    <a:pt x="15" y="479"/>
                  </a:lnTo>
                  <a:lnTo>
                    <a:pt x="405" y="479"/>
                  </a:lnTo>
                  <a:lnTo>
                    <a:pt x="409" y="478"/>
                  </a:lnTo>
                  <a:lnTo>
                    <a:pt x="413" y="477"/>
                  </a:lnTo>
                  <a:lnTo>
                    <a:pt x="415" y="475"/>
                  </a:lnTo>
                  <a:lnTo>
                    <a:pt x="418" y="471"/>
                  </a:lnTo>
                  <a:lnTo>
                    <a:pt x="419" y="468"/>
                  </a:lnTo>
                  <a:lnTo>
                    <a:pt x="420" y="464"/>
                  </a:lnTo>
                  <a:lnTo>
                    <a:pt x="419" y="461"/>
                  </a:lnTo>
                  <a:lnTo>
                    <a:pt x="418" y="456"/>
                  </a:lnTo>
                  <a:lnTo>
                    <a:pt x="226" y="85"/>
                  </a:lnTo>
                  <a:close/>
                </a:path>
              </a:pathLst>
            </a:custGeom>
            <a:solidFill>
              <a:srgbClr val="0609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4894263" y="4191000"/>
              <a:ext cx="276225" cy="246063"/>
            </a:xfrm>
            <a:custGeom>
              <a:avLst/>
              <a:gdLst/>
              <a:ahLst/>
              <a:cxnLst/>
              <a:rect l="l" t="t" r="r" b="b"/>
              <a:pathLst>
                <a:path w="870" h="771" extrusionOk="0">
                  <a:moveTo>
                    <a:pt x="436" y="0"/>
                  </a:moveTo>
                  <a:lnTo>
                    <a:pt x="413" y="1"/>
                  </a:lnTo>
                  <a:lnTo>
                    <a:pt x="391" y="2"/>
                  </a:lnTo>
                  <a:lnTo>
                    <a:pt x="369" y="5"/>
                  </a:lnTo>
                  <a:lnTo>
                    <a:pt x="348" y="10"/>
                  </a:lnTo>
                  <a:lnTo>
                    <a:pt x="327" y="14"/>
                  </a:lnTo>
                  <a:lnTo>
                    <a:pt x="306" y="20"/>
                  </a:lnTo>
                  <a:lnTo>
                    <a:pt x="286" y="27"/>
                  </a:lnTo>
                  <a:lnTo>
                    <a:pt x="267" y="34"/>
                  </a:lnTo>
                  <a:lnTo>
                    <a:pt x="247" y="43"/>
                  </a:lnTo>
                  <a:lnTo>
                    <a:pt x="228" y="53"/>
                  </a:lnTo>
                  <a:lnTo>
                    <a:pt x="210" y="63"/>
                  </a:lnTo>
                  <a:lnTo>
                    <a:pt x="193" y="75"/>
                  </a:lnTo>
                  <a:lnTo>
                    <a:pt x="176" y="87"/>
                  </a:lnTo>
                  <a:lnTo>
                    <a:pt x="159" y="100"/>
                  </a:lnTo>
                  <a:lnTo>
                    <a:pt x="144" y="114"/>
                  </a:lnTo>
                  <a:lnTo>
                    <a:pt x="128" y="127"/>
                  </a:lnTo>
                  <a:lnTo>
                    <a:pt x="114" y="143"/>
                  </a:lnTo>
                  <a:lnTo>
                    <a:pt x="100" y="158"/>
                  </a:lnTo>
                  <a:lnTo>
                    <a:pt x="87" y="176"/>
                  </a:lnTo>
                  <a:lnTo>
                    <a:pt x="75" y="193"/>
                  </a:lnTo>
                  <a:lnTo>
                    <a:pt x="63" y="210"/>
                  </a:lnTo>
                  <a:lnTo>
                    <a:pt x="53" y="228"/>
                  </a:lnTo>
                  <a:lnTo>
                    <a:pt x="43" y="247"/>
                  </a:lnTo>
                  <a:lnTo>
                    <a:pt x="34" y="267"/>
                  </a:lnTo>
                  <a:lnTo>
                    <a:pt x="27" y="286"/>
                  </a:lnTo>
                  <a:lnTo>
                    <a:pt x="21" y="306"/>
                  </a:lnTo>
                  <a:lnTo>
                    <a:pt x="14" y="326"/>
                  </a:lnTo>
                  <a:lnTo>
                    <a:pt x="10" y="348"/>
                  </a:lnTo>
                  <a:lnTo>
                    <a:pt x="6" y="369"/>
                  </a:lnTo>
                  <a:lnTo>
                    <a:pt x="2" y="391"/>
                  </a:lnTo>
                  <a:lnTo>
                    <a:pt x="1" y="413"/>
                  </a:lnTo>
                  <a:lnTo>
                    <a:pt x="0" y="436"/>
                  </a:lnTo>
                  <a:lnTo>
                    <a:pt x="1" y="459"/>
                  </a:lnTo>
                  <a:lnTo>
                    <a:pt x="3" y="483"/>
                  </a:lnTo>
                  <a:lnTo>
                    <a:pt x="7" y="506"/>
                  </a:lnTo>
                  <a:lnTo>
                    <a:pt x="11" y="530"/>
                  </a:lnTo>
                  <a:lnTo>
                    <a:pt x="16" y="552"/>
                  </a:lnTo>
                  <a:lnTo>
                    <a:pt x="24" y="575"/>
                  </a:lnTo>
                  <a:lnTo>
                    <a:pt x="31" y="597"/>
                  </a:lnTo>
                  <a:lnTo>
                    <a:pt x="41" y="618"/>
                  </a:lnTo>
                  <a:lnTo>
                    <a:pt x="52" y="640"/>
                  </a:lnTo>
                  <a:lnTo>
                    <a:pt x="63" y="660"/>
                  </a:lnTo>
                  <a:lnTo>
                    <a:pt x="76" y="679"/>
                  </a:lnTo>
                  <a:lnTo>
                    <a:pt x="89" y="699"/>
                  </a:lnTo>
                  <a:lnTo>
                    <a:pt x="104" y="717"/>
                  </a:lnTo>
                  <a:lnTo>
                    <a:pt x="120" y="735"/>
                  </a:lnTo>
                  <a:lnTo>
                    <a:pt x="137" y="751"/>
                  </a:lnTo>
                  <a:lnTo>
                    <a:pt x="155" y="767"/>
                  </a:lnTo>
                  <a:lnTo>
                    <a:pt x="160" y="770"/>
                  </a:lnTo>
                  <a:lnTo>
                    <a:pt x="165" y="771"/>
                  </a:lnTo>
                  <a:lnTo>
                    <a:pt x="168" y="770"/>
                  </a:lnTo>
                  <a:lnTo>
                    <a:pt x="171" y="769"/>
                  </a:lnTo>
                  <a:lnTo>
                    <a:pt x="174" y="768"/>
                  </a:lnTo>
                  <a:lnTo>
                    <a:pt x="176" y="766"/>
                  </a:lnTo>
                  <a:lnTo>
                    <a:pt x="178" y="763"/>
                  </a:lnTo>
                  <a:lnTo>
                    <a:pt x="179" y="761"/>
                  </a:lnTo>
                  <a:lnTo>
                    <a:pt x="180" y="758"/>
                  </a:lnTo>
                  <a:lnTo>
                    <a:pt x="180" y="754"/>
                  </a:lnTo>
                  <a:lnTo>
                    <a:pt x="179" y="752"/>
                  </a:lnTo>
                  <a:lnTo>
                    <a:pt x="178" y="749"/>
                  </a:lnTo>
                  <a:lnTo>
                    <a:pt x="177" y="747"/>
                  </a:lnTo>
                  <a:lnTo>
                    <a:pt x="175" y="745"/>
                  </a:lnTo>
                  <a:lnTo>
                    <a:pt x="157" y="730"/>
                  </a:lnTo>
                  <a:lnTo>
                    <a:pt x="143" y="714"/>
                  </a:lnTo>
                  <a:lnTo>
                    <a:pt x="128" y="698"/>
                  </a:lnTo>
                  <a:lnTo>
                    <a:pt x="114" y="680"/>
                  </a:lnTo>
                  <a:lnTo>
                    <a:pt x="101" y="662"/>
                  </a:lnTo>
                  <a:lnTo>
                    <a:pt x="89" y="644"/>
                  </a:lnTo>
                  <a:lnTo>
                    <a:pt x="78" y="625"/>
                  </a:lnTo>
                  <a:lnTo>
                    <a:pt x="69" y="606"/>
                  </a:lnTo>
                  <a:lnTo>
                    <a:pt x="59" y="585"/>
                  </a:lnTo>
                  <a:lnTo>
                    <a:pt x="52" y="565"/>
                  </a:lnTo>
                  <a:lnTo>
                    <a:pt x="45" y="545"/>
                  </a:lnTo>
                  <a:lnTo>
                    <a:pt x="40" y="523"/>
                  </a:lnTo>
                  <a:lnTo>
                    <a:pt x="36" y="502"/>
                  </a:lnTo>
                  <a:lnTo>
                    <a:pt x="33" y="479"/>
                  </a:lnTo>
                  <a:lnTo>
                    <a:pt x="31" y="457"/>
                  </a:lnTo>
                  <a:lnTo>
                    <a:pt x="30" y="436"/>
                  </a:lnTo>
                  <a:lnTo>
                    <a:pt x="31" y="414"/>
                  </a:lnTo>
                  <a:lnTo>
                    <a:pt x="32" y="394"/>
                  </a:lnTo>
                  <a:lnTo>
                    <a:pt x="36" y="373"/>
                  </a:lnTo>
                  <a:lnTo>
                    <a:pt x="39" y="353"/>
                  </a:lnTo>
                  <a:lnTo>
                    <a:pt x="43" y="334"/>
                  </a:lnTo>
                  <a:lnTo>
                    <a:pt x="48" y="315"/>
                  </a:lnTo>
                  <a:lnTo>
                    <a:pt x="55" y="296"/>
                  </a:lnTo>
                  <a:lnTo>
                    <a:pt x="62" y="278"/>
                  </a:lnTo>
                  <a:lnTo>
                    <a:pt x="71" y="260"/>
                  </a:lnTo>
                  <a:lnTo>
                    <a:pt x="79" y="242"/>
                  </a:lnTo>
                  <a:lnTo>
                    <a:pt x="89" y="226"/>
                  </a:lnTo>
                  <a:lnTo>
                    <a:pt x="100" y="209"/>
                  </a:lnTo>
                  <a:lnTo>
                    <a:pt x="111" y="193"/>
                  </a:lnTo>
                  <a:lnTo>
                    <a:pt x="123" y="178"/>
                  </a:lnTo>
                  <a:lnTo>
                    <a:pt x="136" y="163"/>
                  </a:lnTo>
                  <a:lnTo>
                    <a:pt x="149" y="149"/>
                  </a:lnTo>
                  <a:lnTo>
                    <a:pt x="163" y="136"/>
                  </a:lnTo>
                  <a:lnTo>
                    <a:pt x="178" y="123"/>
                  </a:lnTo>
                  <a:lnTo>
                    <a:pt x="193" y="111"/>
                  </a:lnTo>
                  <a:lnTo>
                    <a:pt x="209" y="100"/>
                  </a:lnTo>
                  <a:lnTo>
                    <a:pt x="226" y="89"/>
                  </a:lnTo>
                  <a:lnTo>
                    <a:pt x="242" y="79"/>
                  </a:lnTo>
                  <a:lnTo>
                    <a:pt x="260" y="71"/>
                  </a:lnTo>
                  <a:lnTo>
                    <a:pt x="277" y="62"/>
                  </a:lnTo>
                  <a:lnTo>
                    <a:pt x="297" y="55"/>
                  </a:lnTo>
                  <a:lnTo>
                    <a:pt x="315" y="48"/>
                  </a:lnTo>
                  <a:lnTo>
                    <a:pt x="334" y="43"/>
                  </a:lnTo>
                  <a:lnTo>
                    <a:pt x="353" y="39"/>
                  </a:lnTo>
                  <a:lnTo>
                    <a:pt x="374" y="35"/>
                  </a:lnTo>
                  <a:lnTo>
                    <a:pt x="394" y="32"/>
                  </a:lnTo>
                  <a:lnTo>
                    <a:pt x="414" y="31"/>
                  </a:lnTo>
                  <a:lnTo>
                    <a:pt x="436" y="30"/>
                  </a:lnTo>
                  <a:lnTo>
                    <a:pt x="456" y="31"/>
                  </a:lnTo>
                  <a:lnTo>
                    <a:pt x="476" y="32"/>
                  </a:lnTo>
                  <a:lnTo>
                    <a:pt x="497" y="35"/>
                  </a:lnTo>
                  <a:lnTo>
                    <a:pt x="517" y="39"/>
                  </a:lnTo>
                  <a:lnTo>
                    <a:pt x="536" y="43"/>
                  </a:lnTo>
                  <a:lnTo>
                    <a:pt x="555" y="48"/>
                  </a:lnTo>
                  <a:lnTo>
                    <a:pt x="574" y="55"/>
                  </a:lnTo>
                  <a:lnTo>
                    <a:pt x="593" y="62"/>
                  </a:lnTo>
                  <a:lnTo>
                    <a:pt x="610" y="71"/>
                  </a:lnTo>
                  <a:lnTo>
                    <a:pt x="628" y="79"/>
                  </a:lnTo>
                  <a:lnTo>
                    <a:pt x="645" y="89"/>
                  </a:lnTo>
                  <a:lnTo>
                    <a:pt x="661" y="100"/>
                  </a:lnTo>
                  <a:lnTo>
                    <a:pt x="677" y="111"/>
                  </a:lnTo>
                  <a:lnTo>
                    <a:pt x="692" y="123"/>
                  </a:lnTo>
                  <a:lnTo>
                    <a:pt x="707" y="136"/>
                  </a:lnTo>
                  <a:lnTo>
                    <a:pt x="721" y="149"/>
                  </a:lnTo>
                  <a:lnTo>
                    <a:pt x="734" y="163"/>
                  </a:lnTo>
                  <a:lnTo>
                    <a:pt x="747" y="178"/>
                  </a:lnTo>
                  <a:lnTo>
                    <a:pt x="760" y="193"/>
                  </a:lnTo>
                  <a:lnTo>
                    <a:pt x="770" y="209"/>
                  </a:lnTo>
                  <a:lnTo>
                    <a:pt x="781" y="226"/>
                  </a:lnTo>
                  <a:lnTo>
                    <a:pt x="791" y="242"/>
                  </a:lnTo>
                  <a:lnTo>
                    <a:pt x="799" y="260"/>
                  </a:lnTo>
                  <a:lnTo>
                    <a:pt x="808" y="278"/>
                  </a:lnTo>
                  <a:lnTo>
                    <a:pt x="815" y="296"/>
                  </a:lnTo>
                  <a:lnTo>
                    <a:pt x="822" y="315"/>
                  </a:lnTo>
                  <a:lnTo>
                    <a:pt x="827" y="334"/>
                  </a:lnTo>
                  <a:lnTo>
                    <a:pt x="831" y="354"/>
                  </a:lnTo>
                  <a:lnTo>
                    <a:pt x="835" y="373"/>
                  </a:lnTo>
                  <a:lnTo>
                    <a:pt x="838" y="394"/>
                  </a:lnTo>
                  <a:lnTo>
                    <a:pt x="839" y="414"/>
                  </a:lnTo>
                  <a:lnTo>
                    <a:pt x="840" y="436"/>
                  </a:lnTo>
                  <a:lnTo>
                    <a:pt x="839" y="457"/>
                  </a:lnTo>
                  <a:lnTo>
                    <a:pt x="838" y="479"/>
                  </a:lnTo>
                  <a:lnTo>
                    <a:pt x="835" y="502"/>
                  </a:lnTo>
                  <a:lnTo>
                    <a:pt x="830" y="523"/>
                  </a:lnTo>
                  <a:lnTo>
                    <a:pt x="825" y="545"/>
                  </a:lnTo>
                  <a:lnTo>
                    <a:pt x="819" y="565"/>
                  </a:lnTo>
                  <a:lnTo>
                    <a:pt x="811" y="585"/>
                  </a:lnTo>
                  <a:lnTo>
                    <a:pt x="803" y="606"/>
                  </a:lnTo>
                  <a:lnTo>
                    <a:pt x="793" y="625"/>
                  </a:lnTo>
                  <a:lnTo>
                    <a:pt x="782" y="644"/>
                  </a:lnTo>
                  <a:lnTo>
                    <a:pt x="770" y="662"/>
                  </a:lnTo>
                  <a:lnTo>
                    <a:pt x="758" y="680"/>
                  </a:lnTo>
                  <a:lnTo>
                    <a:pt x="744" y="698"/>
                  </a:lnTo>
                  <a:lnTo>
                    <a:pt x="729" y="714"/>
                  </a:lnTo>
                  <a:lnTo>
                    <a:pt x="713" y="730"/>
                  </a:lnTo>
                  <a:lnTo>
                    <a:pt x="697" y="745"/>
                  </a:lnTo>
                  <a:lnTo>
                    <a:pt x="694" y="747"/>
                  </a:lnTo>
                  <a:lnTo>
                    <a:pt x="692" y="749"/>
                  </a:lnTo>
                  <a:lnTo>
                    <a:pt x="691" y="752"/>
                  </a:lnTo>
                  <a:lnTo>
                    <a:pt x="691" y="754"/>
                  </a:lnTo>
                  <a:lnTo>
                    <a:pt x="691" y="758"/>
                  </a:lnTo>
                  <a:lnTo>
                    <a:pt x="691" y="761"/>
                  </a:lnTo>
                  <a:lnTo>
                    <a:pt x="692" y="763"/>
                  </a:lnTo>
                  <a:lnTo>
                    <a:pt x="694" y="765"/>
                  </a:lnTo>
                  <a:lnTo>
                    <a:pt x="697" y="767"/>
                  </a:lnTo>
                  <a:lnTo>
                    <a:pt x="699" y="769"/>
                  </a:lnTo>
                  <a:lnTo>
                    <a:pt x="702" y="770"/>
                  </a:lnTo>
                  <a:lnTo>
                    <a:pt x="704" y="770"/>
                  </a:lnTo>
                  <a:lnTo>
                    <a:pt x="707" y="770"/>
                  </a:lnTo>
                  <a:lnTo>
                    <a:pt x="711" y="770"/>
                  </a:lnTo>
                  <a:lnTo>
                    <a:pt x="713" y="769"/>
                  </a:lnTo>
                  <a:lnTo>
                    <a:pt x="716" y="767"/>
                  </a:lnTo>
                  <a:lnTo>
                    <a:pt x="733" y="751"/>
                  </a:lnTo>
                  <a:lnTo>
                    <a:pt x="750" y="734"/>
                  </a:lnTo>
                  <a:lnTo>
                    <a:pt x="766" y="717"/>
                  </a:lnTo>
                  <a:lnTo>
                    <a:pt x="781" y="699"/>
                  </a:lnTo>
                  <a:lnTo>
                    <a:pt x="795" y="679"/>
                  </a:lnTo>
                  <a:lnTo>
                    <a:pt x="808" y="659"/>
                  </a:lnTo>
                  <a:lnTo>
                    <a:pt x="819" y="639"/>
                  </a:lnTo>
                  <a:lnTo>
                    <a:pt x="829" y="618"/>
                  </a:lnTo>
                  <a:lnTo>
                    <a:pt x="839" y="597"/>
                  </a:lnTo>
                  <a:lnTo>
                    <a:pt x="846" y="575"/>
                  </a:lnTo>
                  <a:lnTo>
                    <a:pt x="854" y="552"/>
                  </a:lnTo>
                  <a:lnTo>
                    <a:pt x="859" y="530"/>
                  </a:lnTo>
                  <a:lnTo>
                    <a:pt x="863" y="506"/>
                  </a:lnTo>
                  <a:lnTo>
                    <a:pt x="867" y="483"/>
                  </a:lnTo>
                  <a:lnTo>
                    <a:pt x="869" y="459"/>
                  </a:lnTo>
                  <a:lnTo>
                    <a:pt x="870" y="436"/>
                  </a:lnTo>
                  <a:lnTo>
                    <a:pt x="869" y="413"/>
                  </a:lnTo>
                  <a:lnTo>
                    <a:pt x="868" y="391"/>
                  </a:lnTo>
                  <a:lnTo>
                    <a:pt x="865" y="369"/>
                  </a:lnTo>
                  <a:lnTo>
                    <a:pt x="861" y="348"/>
                  </a:lnTo>
                  <a:lnTo>
                    <a:pt x="856" y="326"/>
                  </a:lnTo>
                  <a:lnTo>
                    <a:pt x="851" y="306"/>
                  </a:lnTo>
                  <a:lnTo>
                    <a:pt x="843" y="286"/>
                  </a:lnTo>
                  <a:lnTo>
                    <a:pt x="836" y="267"/>
                  </a:lnTo>
                  <a:lnTo>
                    <a:pt x="827" y="247"/>
                  </a:lnTo>
                  <a:lnTo>
                    <a:pt x="817" y="228"/>
                  </a:lnTo>
                  <a:lnTo>
                    <a:pt x="807" y="210"/>
                  </a:lnTo>
                  <a:lnTo>
                    <a:pt x="795" y="193"/>
                  </a:lnTo>
                  <a:lnTo>
                    <a:pt x="783" y="176"/>
                  </a:lnTo>
                  <a:lnTo>
                    <a:pt x="770" y="158"/>
                  </a:lnTo>
                  <a:lnTo>
                    <a:pt x="757" y="143"/>
                  </a:lnTo>
                  <a:lnTo>
                    <a:pt x="743" y="127"/>
                  </a:lnTo>
                  <a:lnTo>
                    <a:pt x="728" y="114"/>
                  </a:lnTo>
                  <a:lnTo>
                    <a:pt x="712" y="100"/>
                  </a:lnTo>
                  <a:lnTo>
                    <a:pt x="694" y="87"/>
                  </a:lnTo>
                  <a:lnTo>
                    <a:pt x="678" y="75"/>
                  </a:lnTo>
                  <a:lnTo>
                    <a:pt x="660" y="63"/>
                  </a:lnTo>
                  <a:lnTo>
                    <a:pt x="642" y="53"/>
                  </a:lnTo>
                  <a:lnTo>
                    <a:pt x="624" y="43"/>
                  </a:lnTo>
                  <a:lnTo>
                    <a:pt x="605" y="34"/>
                  </a:lnTo>
                  <a:lnTo>
                    <a:pt x="584" y="27"/>
                  </a:lnTo>
                  <a:lnTo>
                    <a:pt x="564" y="20"/>
                  </a:lnTo>
                  <a:lnTo>
                    <a:pt x="544" y="14"/>
                  </a:lnTo>
                  <a:lnTo>
                    <a:pt x="522" y="10"/>
                  </a:lnTo>
                  <a:lnTo>
                    <a:pt x="501" y="5"/>
                  </a:lnTo>
                  <a:lnTo>
                    <a:pt x="479" y="2"/>
                  </a:lnTo>
                  <a:lnTo>
                    <a:pt x="457" y="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0609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4941888" y="4238625"/>
              <a:ext cx="180975" cy="144463"/>
            </a:xfrm>
            <a:custGeom>
              <a:avLst/>
              <a:gdLst/>
              <a:ahLst/>
              <a:cxnLst/>
              <a:rect l="l" t="t" r="r" b="b"/>
              <a:pathLst>
                <a:path w="570" h="451" extrusionOk="0">
                  <a:moveTo>
                    <a:pt x="286" y="0"/>
                  </a:moveTo>
                  <a:lnTo>
                    <a:pt x="271" y="1"/>
                  </a:lnTo>
                  <a:lnTo>
                    <a:pt x="256" y="2"/>
                  </a:lnTo>
                  <a:lnTo>
                    <a:pt x="242" y="4"/>
                  </a:lnTo>
                  <a:lnTo>
                    <a:pt x="228" y="6"/>
                  </a:lnTo>
                  <a:lnTo>
                    <a:pt x="214" y="10"/>
                  </a:lnTo>
                  <a:lnTo>
                    <a:pt x="200" y="13"/>
                  </a:lnTo>
                  <a:lnTo>
                    <a:pt x="187" y="18"/>
                  </a:lnTo>
                  <a:lnTo>
                    <a:pt x="174" y="22"/>
                  </a:lnTo>
                  <a:lnTo>
                    <a:pt x="162" y="29"/>
                  </a:lnTo>
                  <a:lnTo>
                    <a:pt x="150" y="35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4" y="57"/>
                  </a:lnTo>
                  <a:lnTo>
                    <a:pt x="104" y="65"/>
                  </a:lnTo>
                  <a:lnTo>
                    <a:pt x="94" y="75"/>
                  </a:lnTo>
                  <a:lnTo>
                    <a:pt x="83" y="84"/>
                  </a:lnTo>
                  <a:lnTo>
                    <a:pt x="75" y="94"/>
                  </a:lnTo>
                  <a:lnTo>
                    <a:pt x="65" y="104"/>
                  </a:lnTo>
                  <a:lnTo>
                    <a:pt x="57" y="114"/>
                  </a:lnTo>
                  <a:lnTo>
                    <a:pt x="49" y="126"/>
                  </a:lnTo>
                  <a:lnTo>
                    <a:pt x="42" y="138"/>
                  </a:lnTo>
                  <a:lnTo>
                    <a:pt x="35" y="150"/>
                  </a:lnTo>
                  <a:lnTo>
                    <a:pt x="29" y="161"/>
                  </a:lnTo>
                  <a:lnTo>
                    <a:pt x="22" y="174"/>
                  </a:lnTo>
                  <a:lnTo>
                    <a:pt x="18" y="187"/>
                  </a:lnTo>
                  <a:lnTo>
                    <a:pt x="13" y="201"/>
                  </a:lnTo>
                  <a:lnTo>
                    <a:pt x="10" y="214"/>
                  </a:lnTo>
                  <a:lnTo>
                    <a:pt x="6" y="228"/>
                  </a:lnTo>
                  <a:lnTo>
                    <a:pt x="3" y="242"/>
                  </a:lnTo>
                  <a:lnTo>
                    <a:pt x="2" y="256"/>
                  </a:lnTo>
                  <a:lnTo>
                    <a:pt x="1" y="271"/>
                  </a:lnTo>
                  <a:lnTo>
                    <a:pt x="0" y="286"/>
                  </a:lnTo>
                  <a:lnTo>
                    <a:pt x="1" y="307"/>
                  </a:lnTo>
                  <a:lnTo>
                    <a:pt x="3" y="327"/>
                  </a:lnTo>
                  <a:lnTo>
                    <a:pt x="7" y="349"/>
                  </a:lnTo>
                  <a:lnTo>
                    <a:pt x="13" y="369"/>
                  </a:lnTo>
                  <a:lnTo>
                    <a:pt x="19" y="388"/>
                  </a:lnTo>
                  <a:lnTo>
                    <a:pt x="28" y="407"/>
                  </a:lnTo>
                  <a:lnTo>
                    <a:pt x="37" y="427"/>
                  </a:lnTo>
                  <a:lnTo>
                    <a:pt x="49" y="444"/>
                  </a:lnTo>
                  <a:lnTo>
                    <a:pt x="51" y="447"/>
                  </a:lnTo>
                  <a:lnTo>
                    <a:pt x="55" y="449"/>
                  </a:lnTo>
                  <a:lnTo>
                    <a:pt x="58" y="450"/>
                  </a:lnTo>
                  <a:lnTo>
                    <a:pt x="61" y="451"/>
                  </a:lnTo>
                  <a:lnTo>
                    <a:pt x="66" y="450"/>
                  </a:lnTo>
                  <a:lnTo>
                    <a:pt x="70" y="448"/>
                  </a:lnTo>
                  <a:lnTo>
                    <a:pt x="72" y="446"/>
                  </a:lnTo>
                  <a:lnTo>
                    <a:pt x="74" y="444"/>
                  </a:lnTo>
                  <a:lnTo>
                    <a:pt x="75" y="442"/>
                  </a:lnTo>
                  <a:lnTo>
                    <a:pt x="76" y="438"/>
                  </a:lnTo>
                  <a:lnTo>
                    <a:pt x="76" y="436"/>
                  </a:lnTo>
                  <a:lnTo>
                    <a:pt x="76" y="433"/>
                  </a:lnTo>
                  <a:lnTo>
                    <a:pt x="75" y="430"/>
                  </a:lnTo>
                  <a:lnTo>
                    <a:pt x="74" y="428"/>
                  </a:lnTo>
                  <a:lnTo>
                    <a:pt x="64" y="412"/>
                  </a:lnTo>
                  <a:lnTo>
                    <a:pt x="55" y="395"/>
                  </a:lnTo>
                  <a:lnTo>
                    <a:pt x="48" y="378"/>
                  </a:lnTo>
                  <a:lnTo>
                    <a:pt x="42" y="359"/>
                  </a:lnTo>
                  <a:lnTo>
                    <a:pt x="36" y="341"/>
                  </a:lnTo>
                  <a:lnTo>
                    <a:pt x="33" y="323"/>
                  </a:lnTo>
                  <a:lnTo>
                    <a:pt x="31" y="304"/>
                  </a:lnTo>
                  <a:lnTo>
                    <a:pt x="30" y="286"/>
                  </a:lnTo>
                  <a:lnTo>
                    <a:pt x="31" y="272"/>
                  </a:lnTo>
                  <a:lnTo>
                    <a:pt x="32" y="259"/>
                  </a:lnTo>
                  <a:lnTo>
                    <a:pt x="33" y="246"/>
                  </a:lnTo>
                  <a:lnTo>
                    <a:pt x="35" y="234"/>
                  </a:lnTo>
                  <a:lnTo>
                    <a:pt x="39" y="221"/>
                  </a:lnTo>
                  <a:lnTo>
                    <a:pt x="42" y="210"/>
                  </a:lnTo>
                  <a:lnTo>
                    <a:pt x="46" y="198"/>
                  </a:lnTo>
                  <a:lnTo>
                    <a:pt x="50" y="186"/>
                  </a:lnTo>
                  <a:lnTo>
                    <a:pt x="56" y="174"/>
                  </a:lnTo>
                  <a:lnTo>
                    <a:pt x="61" y="164"/>
                  </a:lnTo>
                  <a:lnTo>
                    <a:pt x="67" y="153"/>
                  </a:lnTo>
                  <a:lnTo>
                    <a:pt x="74" y="143"/>
                  </a:lnTo>
                  <a:lnTo>
                    <a:pt x="81" y="133"/>
                  </a:lnTo>
                  <a:lnTo>
                    <a:pt x="89" y="123"/>
                  </a:lnTo>
                  <a:lnTo>
                    <a:pt x="96" y="114"/>
                  </a:lnTo>
                  <a:lnTo>
                    <a:pt x="105" y="105"/>
                  </a:lnTo>
                  <a:lnTo>
                    <a:pt x="114" y="96"/>
                  </a:lnTo>
                  <a:lnTo>
                    <a:pt x="123" y="89"/>
                  </a:lnTo>
                  <a:lnTo>
                    <a:pt x="133" y="81"/>
                  </a:lnTo>
                  <a:lnTo>
                    <a:pt x="142" y="74"/>
                  </a:lnTo>
                  <a:lnTo>
                    <a:pt x="153" y="67"/>
                  </a:lnTo>
                  <a:lnTo>
                    <a:pt x="164" y="61"/>
                  </a:lnTo>
                  <a:lnTo>
                    <a:pt x="174" y="56"/>
                  </a:lnTo>
                  <a:lnTo>
                    <a:pt x="186" y="50"/>
                  </a:lnTo>
                  <a:lnTo>
                    <a:pt x="198" y="46"/>
                  </a:lnTo>
                  <a:lnTo>
                    <a:pt x="210" y="42"/>
                  </a:lnTo>
                  <a:lnTo>
                    <a:pt x="221" y="38"/>
                  </a:lnTo>
                  <a:lnTo>
                    <a:pt x="234" y="35"/>
                  </a:lnTo>
                  <a:lnTo>
                    <a:pt x="246" y="33"/>
                  </a:lnTo>
                  <a:lnTo>
                    <a:pt x="259" y="32"/>
                  </a:lnTo>
                  <a:lnTo>
                    <a:pt x="272" y="31"/>
                  </a:lnTo>
                  <a:lnTo>
                    <a:pt x="286" y="30"/>
                  </a:lnTo>
                  <a:lnTo>
                    <a:pt x="298" y="31"/>
                  </a:lnTo>
                  <a:lnTo>
                    <a:pt x="311" y="32"/>
                  </a:lnTo>
                  <a:lnTo>
                    <a:pt x="324" y="33"/>
                  </a:lnTo>
                  <a:lnTo>
                    <a:pt x="336" y="35"/>
                  </a:lnTo>
                  <a:lnTo>
                    <a:pt x="349" y="38"/>
                  </a:lnTo>
                  <a:lnTo>
                    <a:pt x="360" y="42"/>
                  </a:lnTo>
                  <a:lnTo>
                    <a:pt x="372" y="46"/>
                  </a:lnTo>
                  <a:lnTo>
                    <a:pt x="384" y="50"/>
                  </a:lnTo>
                  <a:lnTo>
                    <a:pt x="396" y="56"/>
                  </a:lnTo>
                  <a:lnTo>
                    <a:pt x="406" y="61"/>
                  </a:lnTo>
                  <a:lnTo>
                    <a:pt x="417" y="67"/>
                  </a:lnTo>
                  <a:lnTo>
                    <a:pt x="428" y="74"/>
                  </a:lnTo>
                  <a:lnTo>
                    <a:pt x="438" y="81"/>
                  </a:lnTo>
                  <a:lnTo>
                    <a:pt x="447" y="89"/>
                  </a:lnTo>
                  <a:lnTo>
                    <a:pt x="457" y="96"/>
                  </a:lnTo>
                  <a:lnTo>
                    <a:pt x="465" y="105"/>
                  </a:lnTo>
                  <a:lnTo>
                    <a:pt x="474" y="114"/>
                  </a:lnTo>
                  <a:lnTo>
                    <a:pt x="481" y="123"/>
                  </a:lnTo>
                  <a:lnTo>
                    <a:pt x="489" y="133"/>
                  </a:lnTo>
                  <a:lnTo>
                    <a:pt x="496" y="143"/>
                  </a:lnTo>
                  <a:lnTo>
                    <a:pt x="503" y="153"/>
                  </a:lnTo>
                  <a:lnTo>
                    <a:pt x="509" y="164"/>
                  </a:lnTo>
                  <a:lnTo>
                    <a:pt x="515" y="174"/>
                  </a:lnTo>
                  <a:lnTo>
                    <a:pt x="520" y="186"/>
                  </a:lnTo>
                  <a:lnTo>
                    <a:pt x="524" y="198"/>
                  </a:lnTo>
                  <a:lnTo>
                    <a:pt x="528" y="210"/>
                  </a:lnTo>
                  <a:lnTo>
                    <a:pt x="532" y="221"/>
                  </a:lnTo>
                  <a:lnTo>
                    <a:pt x="535" y="234"/>
                  </a:lnTo>
                  <a:lnTo>
                    <a:pt x="537" y="246"/>
                  </a:lnTo>
                  <a:lnTo>
                    <a:pt x="538" y="259"/>
                  </a:lnTo>
                  <a:lnTo>
                    <a:pt x="539" y="272"/>
                  </a:lnTo>
                  <a:lnTo>
                    <a:pt x="540" y="286"/>
                  </a:lnTo>
                  <a:lnTo>
                    <a:pt x="539" y="304"/>
                  </a:lnTo>
                  <a:lnTo>
                    <a:pt x="537" y="323"/>
                  </a:lnTo>
                  <a:lnTo>
                    <a:pt x="534" y="341"/>
                  </a:lnTo>
                  <a:lnTo>
                    <a:pt x="528" y="359"/>
                  </a:lnTo>
                  <a:lnTo>
                    <a:pt x="523" y="378"/>
                  </a:lnTo>
                  <a:lnTo>
                    <a:pt x="516" y="395"/>
                  </a:lnTo>
                  <a:lnTo>
                    <a:pt x="507" y="411"/>
                  </a:lnTo>
                  <a:lnTo>
                    <a:pt x="496" y="427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4" y="435"/>
                  </a:lnTo>
                  <a:lnTo>
                    <a:pt x="494" y="438"/>
                  </a:lnTo>
                  <a:lnTo>
                    <a:pt x="495" y="441"/>
                  </a:lnTo>
                  <a:lnTo>
                    <a:pt x="496" y="444"/>
                  </a:lnTo>
                  <a:lnTo>
                    <a:pt x="498" y="446"/>
                  </a:lnTo>
                  <a:lnTo>
                    <a:pt x="501" y="448"/>
                  </a:lnTo>
                  <a:lnTo>
                    <a:pt x="504" y="449"/>
                  </a:lnTo>
                  <a:lnTo>
                    <a:pt x="506" y="450"/>
                  </a:lnTo>
                  <a:lnTo>
                    <a:pt x="509" y="450"/>
                  </a:lnTo>
                  <a:lnTo>
                    <a:pt x="512" y="450"/>
                  </a:lnTo>
                  <a:lnTo>
                    <a:pt x="515" y="449"/>
                  </a:lnTo>
                  <a:lnTo>
                    <a:pt x="518" y="448"/>
                  </a:lnTo>
                  <a:lnTo>
                    <a:pt x="520" y="446"/>
                  </a:lnTo>
                  <a:lnTo>
                    <a:pt x="522" y="444"/>
                  </a:lnTo>
                  <a:lnTo>
                    <a:pt x="533" y="426"/>
                  </a:lnTo>
                  <a:lnTo>
                    <a:pt x="542" y="407"/>
                  </a:lnTo>
                  <a:lnTo>
                    <a:pt x="551" y="388"/>
                  </a:lnTo>
                  <a:lnTo>
                    <a:pt x="557" y="368"/>
                  </a:lnTo>
                  <a:lnTo>
                    <a:pt x="563" y="348"/>
                  </a:lnTo>
                  <a:lnTo>
                    <a:pt x="567" y="327"/>
                  </a:lnTo>
                  <a:lnTo>
                    <a:pt x="569" y="306"/>
                  </a:lnTo>
                  <a:lnTo>
                    <a:pt x="570" y="286"/>
                  </a:lnTo>
                  <a:lnTo>
                    <a:pt x="569" y="271"/>
                  </a:lnTo>
                  <a:lnTo>
                    <a:pt x="568" y="256"/>
                  </a:lnTo>
                  <a:lnTo>
                    <a:pt x="567" y="242"/>
                  </a:lnTo>
                  <a:lnTo>
                    <a:pt x="564" y="228"/>
                  </a:lnTo>
                  <a:lnTo>
                    <a:pt x="561" y="214"/>
                  </a:lnTo>
                  <a:lnTo>
                    <a:pt x="557" y="201"/>
                  </a:lnTo>
                  <a:lnTo>
                    <a:pt x="553" y="187"/>
                  </a:lnTo>
                  <a:lnTo>
                    <a:pt x="548" y="174"/>
                  </a:lnTo>
                  <a:lnTo>
                    <a:pt x="541" y="161"/>
                  </a:lnTo>
                  <a:lnTo>
                    <a:pt x="536" y="150"/>
                  </a:lnTo>
                  <a:lnTo>
                    <a:pt x="528" y="138"/>
                  </a:lnTo>
                  <a:lnTo>
                    <a:pt x="521" y="126"/>
                  </a:lnTo>
                  <a:lnTo>
                    <a:pt x="513" y="114"/>
                  </a:lnTo>
                  <a:lnTo>
                    <a:pt x="505" y="104"/>
                  </a:lnTo>
                  <a:lnTo>
                    <a:pt x="496" y="94"/>
                  </a:lnTo>
                  <a:lnTo>
                    <a:pt x="487" y="83"/>
                  </a:lnTo>
                  <a:lnTo>
                    <a:pt x="476" y="75"/>
                  </a:lnTo>
                  <a:lnTo>
                    <a:pt x="466" y="65"/>
                  </a:lnTo>
                  <a:lnTo>
                    <a:pt x="456" y="57"/>
                  </a:lnTo>
                  <a:lnTo>
                    <a:pt x="444" y="49"/>
                  </a:lnTo>
                  <a:lnTo>
                    <a:pt x="433" y="42"/>
                  </a:lnTo>
                  <a:lnTo>
                    <a:pt x="420" y="35"/>
                  </a:lnTo>
                  <a:lnTo>
                    <a:pt x="409" y="29"/>
                  </a:lnTo>
                  <a:lnTo>
                    <a:pt x="396" y="22"/>
                  </a:lnTo>
                  <a:lnTo>
                    <a:pt x="383" y="18"/>
                  </a:lnTo>
                  <a:lnTo>
                    <a:pt x="370" y="13"/>
                  </a:lnTo>
                  <a:lnTo>
                    <a:pt x="356" y="10"/>
                  </a:lnTo>
                  <a:lnTo>
                    <a:pt x="342" y="6"/>
                  </a:lnTo>
                  <a:lnTo>
                    <a:pt x="328" y="4"/>
                  </a:lnTo>
                  <a:lnTo>
                    <a:pt x="314" y="2"/>
                  </a:lnTo>
                  <a:lnTo>
                    <a:pt x="300" y="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609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4989513" y="4287838"/>
              <a:ext cx="85725" cy="55563"/>
            </a:xfrm>
            <a:custGeom>
              <a:avLst/>
              <a:gdLst/>
              <a:ahLst/>
              <a:cxnLst/>
              <a:rect l="l" t="t" r="r" b="b"/>
              <a:pathLst>
                <a:path w="270" h="179" extrusionOk="0">
                  <a:moveTo>
                    <a:pt x="247" y="178"/>
                  </a:moveTo>
                  <a:lnTo>
                    <a:pt x="249" y="179"/>
                  </a:lnTo>
                  <a:lnTo>
                    <a:pt x="251" y="179"/>
                  </a:lnTo>
                  <a:lnTo>
                    <a:pt x="256" y="178"/>
                  </a:lnTo>
                  <a:lnTo>
                    <a:pt x="261" y="176"/>
                  </a:lnTo>
                  <a:lnTo>
                    <a:pt x="264" y="173"/>
                  </a:lnTo>
                  <a:lnTo>
                    <a:pt x="266" y="168"/>
                  </a:lnTo>
                  <a:lnTo>
                    <a:pt x="267" y="160"/>
                  </a:lnTo>
                  <a:lnTo>
                    <a:pt x="269" y="152"/>
                  </a:lnTo>
                  <a:lnTo>
                    <a:pt x="269" y="143"/>
                  </a:lnTo>
                  <a:lnTo>
                    <a:pt x="270" y="135"/>
                  </a:lnTo>
                  <a:lnTo>
                    <a:pt x="269" y="121"/>
                  </a:lnTo>
                  <a:lnTo>
                    <a:pt x="267" y="107"/>
                  </a:lnTo>
                  <a:lnTo>
                    <a:pt x="264" y="94"/>
                  </a:lnTo>
                  <a:lnTo>
                    <a:pt x="260" y="82"/>
                  </a:lnTo>
                  <a:lnTo>
                    <a:pt x="253" y="70"/>
                  </a:lnTo>
                  <a:lnTo>
                    <a:pt x="247" y="59"/>
                  </a:lnTo>
                  <a:lnTo>
                    <a:pt x="239" y="49"/>
                  </a:lnTo>
                  <a:lnTo>
                    <a:pt x="231" y="39"/>
                  </a:lnTo>
                  <a:lnTo>
                    <a:pt x="221" y="30"/>
                  </a:lnTo>
                  <a:lnTo>
                    <a:pt x="210" y="22"/>
                  </a:lnTo>
                  <a:lnTo>
                    <a:pt x="200" y="16"/>
                  </a:lnTo>
                  <a:lnTo>
                    <a:pt x="188" y="9"/>
                  </a:lnTo>
                  <a:lnTo>
                    <a:pt x="175" y="5"/>
                  </a:lnTo>
                  <a:lnTo>
                    <a:pt x="162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8" y="2"/>
                  </a:lnTo>
                  <a:lnTo>
                    <a:pt x="95" y="5"/>
                  </a:lnTo>
                  <a:lnTo>
                    <a:pt x="83" y="9"/>
                  </a:lnTo>
                  <a:lnTo>
                    <a:pt x="71" y="16"/>
                  </a:lnTo>
                  <a:lnTo>
                    <a:pt x="60" y="22"/>
                  </a:lnTo>
                  <a:lnTo>
                    <a:pt x="49" y="30"/>
                  </a:lnTo>
                  <a:lnTo>
                    <a:pt x="39" y="39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7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3" y="107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1" y="151"/>
                  </a:lnTo>
                  <a:lnTo>
                    <a:pt x="4" y="167"/>
                  </a:lnTo>
                  <a:lnTo>
                    <a:pt x="5" y="169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5"/>
                  </a:lnTo>
                  <a:lnTo>
                    <a:pt x="14" y="176"/>
                  </a:lnTo>
                  <a:lnTo>
                    <a:pt x="16" y="177"/>
                  </a:lnTo>
                  <a:lnTo>
                    <a:pt x="19" y="177"/>
                  </a:lnTo>
                  <a:lnTo>
                    <a:pt x="22" y="177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30" y="173"/>
                  </a:lnTo>
                  <a:lnTo>
                    <a:pt x="32" y="171"/>
                  </a:lnTo>
                  <a:lnTo>
                    <a:pt x="33" y="168"/>
                  </a:lnTo>
                  <a:lnTo>
                    <a:pt x="34" y="164"/>
                  </a:lnTo>
                  <a:lnTo>
                    <a:pt x="34" y="162"/>
                  </a:lnTo>
                  <a:lnTo>
                    <a:pt x="33" y="159"/>
                  </a:lnTo>
                  <a:lnTo>
                    <a:pt x="31" y="146"/>
                  </a:lnTo>
                  <a:lnTo>
                    <a:pt x="30" y="135"/>
                  </a:lnTo>
                  <a:lnTo>
                    <a:pt x="31" y="124"/>
                  </a:lnTo>
                  <a:lnTo>
                    <a:pt x="32" y="113"/>
                  </a:lnTo>
                  <a:lnTo>
                    <a:pt x="35" y="104"/>
                  </a:lnTo>
                  <a:lnTo>
                    <a:pt x="38" y="93"/>
                  </a:lnTo>
                  <a:lnTo>
                    <a:pt x="43" y="84"/>
                  </a:lnTo>
                  <a:lnTo>
                    <a:pt x="48" y="76"/>
                  </a:lnTo>
                  <a:lnTo>
                    <a:pt x="54" y="67"/>
                  </a:lnTo>
                  <a:lnTo>
                    <a:pt x="61" y="60"/>
                  </a:lnTo>
                  <a:lnTo>
                    <a:pt x="68" y="53"/>
                  </a:lnTo>
                  <a:lnTo>
                    <a:pt x="77" y="47"/>
                  </a:lnTo>
                  <a:lnTo>
                    <a:pt x="85" y="41"/>
                  </a:lnTo>
                  <a:lnTo>
                    <a:pt x="94" y="37"/>
                  </a:lnTo>
                  <a:lnTo>
                    <a:pt x="104" y="34"/>
                  </a:lnTo>
                  <a:lnTo>
                    <a:pt x="114" y="32"/>
                  </a:lnTo>
                  <a:lnTo>
                    <a:pt x="125" y="30"/>
                  </a:lnTo>
                  <a:lnTo>
                    <a:pt x="136" y="30"/>
                  </a:lnTo>
                  <a:lnTo>
                    <a:pt x="146" y="30"/>
                  </a:lnTo>
                  <a:lnTo>
                    <a:pt x="156" y="32"/>
                  </a:lnTo>
                  <a:lnTo>
                    <a:pt x="167" y="34"/>
                  </a:lnTo>
                  <a:lnTo>
                    <a:pt x="176" y="37"/>
                  </a:lnTo>
                  <a:lnTo>
                    <a:pt x="185" y="41"/>
                  </a:lnTo>
                  <a:lnTo>
                    <a:pt x="193" y="47"/>
                  </a:lnTo>
                  <a:lnTo>
                    <a:pt x="202" y="53"/>
                  </a:lnTo>
                  <a:lnTo>
                    <a:pt x="209" y="60"/>
                  </a:lnTo>
                  <a:lnTo>
                    <a:pt x="216" y="67"/>
                  </a:lnTo>
                  <a:lnTo>
                    <a:pt x="222" y="76"/>
                  </a:lnTo>
                  <a:lnTo>
                    <a:pt x="228" y="84"/>
                  </a:lnTo>
                  <a:lnTo>
                    <a:pt x="232" y="94"/>
                  </a:lnTo>
                  <a:lnTo>
                    <a:pt x="235" y="104"/>
                  </a:lnTo>
                  <a:lnTo>
                    <a:pt x="238" y="113"/>
                  </a:lnTo>
                  <a:lnTo>
                    <a:pt x="239" y="124"/>
                  </a:lnTo>
                  <a:lnTo>
                    <a:pt x="240" y="135"/>
                  </a:lnTo>
                  <a:lnTo>
                    <a:pt x="239" y="147"/>
                  </a:lnTo>
                  <a:lnTo>
                    <a:pt x="236" y="160"/>
                  </a:lnTo>
                  <a:lnTo>
                    <a:pt x="236" y="163"/>
                  </a:lnTo>
                  <a:lnTo>
                    <a:pt x="236" y="167"/>
                  </a:lnTo>
                  <a:lnTo>
                    <a:pt x="237" y="170"/>
                  </a:lnTo>
                  <a:lnTo>
                    <a:pt x="238" y="172"/>
                  </a:lnTo>
                  <a:lnTo>
                    <a:pt x="240" y="174"/>
                  </a:lnTo>
                  <a:lnTo>
                    <a:pt x="243" y="176"/>
                  </a:lnTo>
                  <a:lnTo>
                    <a:pt x="245" y="178"/>
                  </a:lnTo>
                  <a:lnTo>
                    <a:pt x="247" y="178"/>
                  </a:lnTo>
                  <a:close/>
                </a:path>
              </a:pathLst>
            </a:custGeom>
            <a:solidFill>
              <a:srgbClr val="0609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4"/>
          <p:cNvSpPr/>
          <p:nvPr/>
        </p:nvSpPr>
        <p:spPr>
          <a:xfrm>
            <a:off x="9807178" y="1978819"/>
            <a:ext cx="474464" cy="392752"/>
          </a:xfrm>
          <a:custGeom>
            <a:avLst/>
            <a:gdLst/>
            <a:ahLst/>
            <a:cxnLst/>
            <a:rect l="l" t="t" r="r" b="b"/>
            <a:pathLst>
              <a:path w="900" h="748" extrusionOk="0">
                <a:moveTo>
                  <a:pt x="870" y="336"/>
                </a:moveTo>
                <a:lnTo>
                  <a:pt x="869" y="345"/>
                </a:lnTo>
                <a:lnTo>
                  <a:pt x="865" y="352"/>
                </a:lnTo>
                <a:lnTo>
                  <a:pt x="861" y="357"/>
                </a:lnTo>
                <a:lnTo>
                  <a:pt x="855" y="363"/>
                </a:lnTo>
                <a:lnTo>
                  <a:pt x="848" y="367"/>
                </a:lnTo>
                <a:lnTo>
                  <a:pt x="841" y="370"/>
                </a:lnTo>
                <a:lnTo>
                  <a:pt x="832" y="372"/>
                </a:lnTo>
                <a:lnTo>
                  <a:pt x="825" y="373"/>
                </a:lnTo>
                <a:lnTo>
                  <a:pt x="810" y="373"/>
                </a:lnTo>
                <a:lnTo>
                  <a:pt x="810" y="254"/>
                </a:lnTo>
                <a:lnTo>
                  <a:pt x="825" y="254"/>
                </a:lnTo>
                <a:lnTo>
                  <a:pt x="833" y="254"/>
                </a:lnTo>
                <a:lnTo>
                  <a:pt x="841" y="257"/>
                </a:lnTo>
                <a:lnTo>
                  <a:pt x="849" y="261"/>
                </a:lnTo>
                <a:lnTo>
                  <a:pt x="856" y="267"/>
                </a:lnTo>
                <a:lnTo>
                  <a:pt x="861" y="274"/>
                </a:lnTo>
                <a:lnTo>
                  <a:pt x="865" y="281"/>
                </a:lnTo>
                <a:lnTo>
                  <a:pt x="869" y="290"/>
                </a:lnTo>
                <a:lnTo>
                  <a:pt x="870" y="299"/>
                </a:lnTo>
                <a:lnTo>
                  <a:pt x="870" y="336"/>
                </a:lnTo>
                <a:close/>
                <a:moveTo>
                  <a:pt x="780" y="595"/>
                </a:moveTo>
                <a:lnTo>
                  <a:pt x="774" y="593"/>
                </a:lnTo>
                <a:lnTo>
                  <a:pt x="730" y="570"/>
                </a:lnTo>
                <a:lnTo>
                  <a:pt x="682" y="548"/>
                </a:lnTo>
                <a:lnTo>
                  <a:pt x="658" y="537"/>
                </a:lnTo>
                <a:lnTo>
                  <a:pt x="632" y="526"/>
                </a:lnTo>
                <a:lnTo>
                  <a:pt x="607" y="517"/>
                </a:lnTo>
                <a:lnTo>
                  <a:pt x="579" y="507"/>
                </a:lnTo>
                <a:lnTo>
                  <a:pt x="550" y="497"/>
                </a:lnTo>
                <a:lnTo>
                  <a:pt x="520" y="489"/>
                </a:lnTo>
                <a:lnTo>
                  <a:pt x="488" y="480"/>
                </a:lnTo>
                <a:lnTo>
                  <a:pt x="455" y="474"/>
                </a:lnTo>
                <a:lnTo>
                  <a:pt x="419" y="468"/>
                </a:lnTo>
                <a:lnTo>
                  <a:pt x="382" y="461"/>
                </a:lnTo>
                <a:lnTo>
                  <a:pt x="342" y="457"/>
                </a:lnTo>
                <a:lnTo>
                  <a:pt x="300" y="453"/>
                </a:lnTo>
                <a:lnTo>
                  <a:pt x="300" y="174"/>
                </a:lnTo>
                <a:lnTo>
                  <a:pt x="342" y="170"/>
                </a:lnTo>
                <a:lnTo>
                  <a:pt x="383" y="166"/>
                </a:lnTo>
                <a:lnTo>
                  <a:pt x="420" y="161"/>
                </a:lnTo>
                <a:lnTo>
                  <a:pt x="456" y="155"/>
                </a:lnTo>
                <a:lnTo>
                  <a:pt x="490" y="148"/>
                </a:lnTo>
                <a:lnTo>
                  <a:pt x="521" y="140"/>
                </a:lnTo>
                <a:lnTo>
                  <a:pt x="552" y="133"/>
                </a:lnTo>
                <a:lnTo>
                  <a:pt x="581" y="123"/>
                </a:lnTo>
                <a:lnTo>
                  <a:pt x="609" y="115"/>
                </a:lnTo>
                <a:lnTo>
                  <a:pt x="634" y="105"/>
                </a:lnTo>
                <a:lnTo>
                  <a:pt x="660" y="94"/>
                </a:lnTo>
                <a:lnTo>
                  <a:pt x="685" y="83"/>
                </a:lnTo>
                <a:lnTo>
                  <a:pt x="733" y="62"/>
                </a:lnTo>
                <a:lnTo>
                  <a:pt x="780" y="39"/>
                </a:lnTo>
                <a:lnTo>
                  <a:pt x="780" y="239"/>
                </a:lnTo>
                <a:lnTo>
                  <a:pt x="780" y="388"/>
                </a:lnTo>
                <a:lnTo>
                  <a:pt x="780" y="595"/>
                </a:lnTo>
                <a:close/>
                <a:moveTo>
                  <a:pt x="120" y="448"/>
                </a:moveTo>
                <a:lnTo>
                  <a:pt x="110" y="447"/>
                </a:lnTo>
                <a:lnTo>
                  <a:pt x="101" y="446"/>
                </a:lnTo>
                <a:lnTo>
                  <a:pt x="92" y="444"/>
                </a:lnTo>
                <a:lnTo>
                  <a:pt x="83" y="442"/>
                </a:lnTo>
                <a:lnTo>
                  <a:pt x="75" y="438"/>
                </a:lnTo>
                <a:lnTo>
                  <a:pt x="67" y="434"/>
                </a:lnTo>
                <a:lnTo>
                  <a:pt x="61" y="429"/>
                </a:lnTo>
                <a:lnTo>
                  <a:pt x="55" y="424"/>
                </a:lnTo>
                <a:lnTo>
                  <a:pt x="49" y="417"/>
                </a:lnTo>
                <a:lnTo>
                  <a:pt x="44" y="411"/>
                </a:lnTo>
                <a:lnTo>
                  <a:pt x="40" y="403"/>
                </a:lnTo>
                <a:lnTo>
                  <a:pt x="36" y="395"/>
                </a:lnTo>
                <a:lnTo>
                  <a:pt x="34" y="386"/>
                </a:lnTo>
                <a:lnTo>
                  <a:pt x="32" y="378"/>
                </a:lnTo>
                <a:lnTo>
                  <a:pt x="31" y="368"/>
                </a:lnTo>
                <a:lnTo>
                  <a:pt x="30" y="358"/>
                </a:lnTo>
                <a:lnTo>
                  <a:pt x="30" y="284"/>
                </a:lnTo>
                <a:lnTo>
                  <a:pt x="31" y="274"/>
                </a:lnTo>
                <a:lnTo>
                  <a:pt x="32" y="264"/>
                </a:lnTo>
                <a:lnTo>
                  <a:pt x="33" y="255"/>
                </a:lnTo>
                <a:lnTo>
                  <a:pt x="36" y="245"/>
                </a:lnTo>
                <a:lnTo>
                  <a:pt x="40" y="236"/>
                </a:lnTo>
                <a:lnTo>
                  <a:pt x="44" y="227"/>
                </a:lnTo>
                <a:lnTo>
                  <a:pt x="48" y="219"/>
                </a:lnTo>
                <a:lnTo>
                  <a:pt x="55" y="212"/>
                </a:lnTo>
                <a:lnTo>
                  <a:pt x="60" y="204"/>
                </a:lnTo>
                <a:lnTo>
                  <a:pt x="67" y="198"/>
                </a:lnTo>
                <a:lnTo>
                  <a:pt x="74" y="193"/>
                </a:lnTo>
                <a:lnTo>
                  <a:pt x="82" y="187"/>
                </a:lnTo>
                <a:lnTo>
                  <a:pt x="91" y="183"/>
                </a:lnTo>
                <a:lnTo>
                  <a:pt x="101" y="181"/>
                </a:lnTo>
                <a:lnTo>
                  <a:pt x="110" y="179"/>
                </a:lnTo>
                <a:lnTo>
                  <a:pt x="120" y="179"/>
                </a:lnTo>
                <a:lnTo>
                  <a:pt x="165" y="179"/>
                </a:lnTo>
                <a:lnTo>
                  <a:pt x="193" y="178"/>
                </a:lnTo>
                <a:lnTo>
                  <a:pt x="219" y="178"/>
                </a:lnTo>
                <a:lnTo>
                  <a:pt x="245" y="177"/>
                </a:lnTo>
                <a:lnTo>
                  <a:pt x="270" y="175"/>
                </a:lnTo>
                <a:lnTo>
                  <a:pt x="270" y="450"/>
                </a:lnTo>
                <a:lnTo>
                  <a:pt x="245" y="449"/>
                </a:lnTo>
                <a:lnTo>
                  <a:pt x="219" y="448"/>
                </a:lnTo>
                <a:lnTo>
                  <a:pt x="193" y="448"/>
                </a:lnTo>
                <a:lnTo>
                  <a:pt x="165" y="448"/>
                </a:lnTo>
                <a:lnTo>
                  <a:pt x="120" y="448"/>
                </a:lnTo>
                <a:close/>
                <a:moveTo>
                  <a:pt x="825" y="224"/>
                </a:moveTo>
                <a:lnTo>
                  <a:pt x="810" y="224"/>
                </a:lnTo>
                <a:lnTo>
                  <a:pt x="810" y="15"/>
                </a:lnTo>
                <a:lnTo>
                  <a:pt x="809" y="11"/>
                </a:lnTo>
                <a:lnTo>
                  <a:pt x="808" y="8"/>
                </a:lnTo>
                <a:lnTo>
                  <a:pt x="805" y="4"/>
                </a:lnTo>
                <a:lnTo>
                  <a:pt x="802" y="2"/>
                </a:lnTo>
                <a:lnTo>
                  <a:pt x="799" y="0"/>
                </a:lnTo>
                <a:lnTo>
                  <a:pt x="795" y="0"/>
                </a:lnTo>
                <a:lnTo>
                  <a:pt x="792" y="0"/>
                </a:lnTo>
                <a:lnTo>
                  <a:pt x="787" y="1"/>
                </a:lnTo>
                <a:lnTo>
                  <a:pt x="779" y="5"/>
                </a:lnTo>
                <a:lnTo>
                  <a:pt x="724" y="33"/>
                </a:lnTo>
                <a:lnTo>
                  <a:pt x="668" y="59"/>
                </a:lnTo>
                <a:lnTo>
                  <a:pt x="638" y="72"/>
                </a:lnTo>
                <a:lnTo>
                  <a:pt x="607" y="83"/>
                </a:lnTo>
                <a:lnTo>
                  <a:pt x="574" y="94"/>
                </a:lnTo>
                <a:lnTo>
                  <a:pt x="539" y="105"/>
                </a:lnTo>
                <a:lnTo>
                  <a:pt x="503" y="113"/>
                </a:lnTo>
                <a:lnTo>
                  <a:pt x="464" y="122"/>
                </a:lnTo>
                <a:lnTo>
                  <a:pt x="423" y="129"/>
                </a:lnTo>
                <a:lnTo>
                  <a:pt x="379" y="136"/>
                </a:lnTo>
                <a:lnTo>
                  <a:pt x="331" y="141"/>
                </a:lnTo>
                <a:lnTo>
                  <a:pt x="279" y="146"/>
                </a:lnTo>
                <a:lnTo>
                  <a:pt x="225" y="148"/>
                </a:lnTo>
                <a:lnTo>
                  <a:pt x="165" y="149"/>
                </a:lnTo>
                <a:lnTo>
                  <a:pt x="120" y="149"/>
                </a:lnTo>
                <a:lnTo>
                  <a:pt x="108" y="149"/>
                </a:lnTo>
                <a:lnTo>
                  <a:pt x="95" y="151"/>
                </a:lnTo>
                <a:lnTo>
                  <a:pt x="85" y="154"/>
                </a:lnTo>
                <a:lnTo>
                  <a:pt x="73" y="158"/>
                </a:lnTo>
                <a:lnTo>
                  <a:pt x="62" y="165"/>
                </a:lnTo>
                <a:lnTo>
                  <a:pt x="52" y="171"/>
                </a:lnTo>
                <a:lnTo>
                  <a:pt x="44" y="179"/>
                </a:lnTo>
                <a:lnTo>
                  <a:pt x="35" y="187"/>
                </a:lnTo>
                <a:lnTo>
                  <a:pt x="27" y="197"/>
                </a:lnTo>
                <a:lnTo>
                  <a:pt x="20" y="208"/>
                </a:lnTo>
                <a:lnTo>
                  <a:pt x="15" y="218"/>
                </a:lnTo>
                <a:lnTo>
                  <a:pt x="10" y="230"/>
                </a:lnTo>
                <a:lnTo>
                  <a:pt x="5" y="243"/>
                </a:lnTo>
                <a:lnTo>
                  <a:pt x="2" y="256"/>
                </a:lnTo>
                <a:lnTo>
                  <a:pt x="1" y="270"/>
                </a:lnTo>
                <a:lnTo>
                  <a:pt x="0" y="284"/>
                </a:lnTo>
                <a:lnTo>
                  <a:pt x="0" y="358"/>
                </a:lnTo>
                <a:lnTo>
                  <a:pt x="1" y="371"/>
                </a:lnTo>
                <a:lnTo>
                  <a:pt x="2" y="383"/>
                </a:lnTo>
                <a:lnTo>
                  <a:pt x="5" y="396"/>
                </a:lnTo>
                <a:lnTo>
                  <a:pt x="9" y="407"/>
                </a:lnTo>
                <a:lnTo>
                  <a:pt x="14" y="417"/>
                </a:lnTo>
                <a:lnTo>
                  <a:pt x="19" y="427"/>
                </a:lnTo>
                <a:lnTo>
                  <a:pt x="26" y="436"/>
                </a:lnTo>
                <a:lnTo>
                  <a:pt x="33" y="444"/>
                </a:lnTo>
                <a:lnTo>
                  <a:pt x="42" y="451"/>
                </a:lnTo>
                <a:lnTo>
                  <a:pt x="51" y="459"/>
                </a:lnTo>
                <a:lnTo>
                  <a:pt x="61" y="464"/>
                </a:lnTo>
                <a:lnTo>
                  <a:pt x="72" y="470"/>
                </a:lnTo>
                <a:lnTo>
                  <a:pt x="82" y="473"/>
                </a:lnTo>
                <a:lnTo>
                  <a:pt x="95" y="476"/>
                </a:lnTo>
                <a:lnTo>
                  <a:pt x="107" y="477"/>
                </a:lnTo>
                <a:lnTo>
                  <a:pt x="120" y="478"/>
                </a:lnTo>
                <a:lnTo>
                  <a:pt x="165" y="478"/>
                </a:lnTo>
                <a:lnTo>
                  <a:pt x="193" y="478"/>
                </a:lnTo>
                <a:lnTo>
                  <a:pt x="219" y="478"/>
                </a:lnTo>
                <a:lnTo>
                  <a:pt x="245" y="479"/>
                </a:lnTo>
                <a:lnTo>
                  <a:pt x="270" y="480"/>
                </a:lnTo>
                <a:lnTo>
                  <a:pt x="271" y="502"/>
                </a:lnTo>
                <a:lnTo>
                  <a:pt x="273" y="523"/>
                </a:lnTo>
                <a:lnTo>
                  <a:pt x="277" y="543"/>
                </a:lnTo>
                <a:lnTo>
                  <a:pt x="281" y="564"/>
                </a:lnTo>
                <a:lnTo>
                  <a:pt x="288" y="584"/>
                </a:lnTo>
                <a:lnTo>
                  <a:pt x="295" y="603"/>
                </a:lnTo>
                <a:lnTo>
                  <a:pt x="303" y="622"/>
                </a:lnTo>
                <a:lnTo>
                  <a:pt x="312" y="639"/>
                </a:lnTo>
                <a:lnTo>
                  <a:pt x="323" y="656"/>
                </a:lnTo>
                <a:lnTo>
                  <a:pt x="335" y="672"/>
                </a:lnTo>
                <a:lnTo>
                  <a:pt x="348" y="687"/>
                </a:lnTo>
                <a:lnTo>
                  <a:pt x="362" y="701"/>
                </a:lnTo>
                <a:lnTo>
                  <a:pt x="375" y="715"/>
                </a:lnTo>
                <a:lnTo>
                  <a:pt x="390" y="726"/>
                </a:lnTo>
                <a:lnTo>
                  <a:pt x="408" y="737"/>
                </a:lnTo>
                <a:lnTo>
                  <a:pt x="425" y="746"/>
                </a:lnTo>
                <a:lnTo>
                  <a:pt x="428" y="748"/>
                </a:lnTo>
                <a:lnTo>
                  <a:pt x="431" y="748"/>
                </a:lnTo>
                <a:lnTo>
                  <a:pt x="435" y="747"/>
                </a:lnTo>
                <a:lnTo>
                  <a:pt x="439" y="746"/>
                </a:lnTo>
                <a:lnTo>
                  <a:pt x="442" y="742"/>
                </a:lnTo>
                <a:lnTo>
                  <a:pt x="444" y="739"/>
                </a:lnTo>
                <a:lnTo>
                  <a:pt x="445" y="737"/>
                </a:lnTo>
                <a:lnTo>
                  <a:pt x="446" y="734"/>
                </a:lnTo>
                <a:lnTo>
                  <a:pt x="446" y="731"/>
                </a:lnTo>
                <a:lnTo>
                  <a:pt x="445" y="727"/>
                </a:lnTo>
                <a:lnTo>
                  <a:pt x="444" y="725"/>
                </a:lnTo>
                <a:lnTo>
                  <a:pt x="442" y="723"/>
                </a:lnTo>
                <a:lnTo>
                  <a:pt x="440" y="721"/>
                </a:lnTo>
                <a:lnTo>
                  <a:pt x="438" y="719"/>
                </a:lnTo>
                <a:lnTo>
                  <a:pt x="423" y="711"/>
                </a:lnTo>
                <a:lnTo>
                  <a:pt x="409" y="702"/>
                </a:lnTo>
                <a:lnTo>
                  <a:pt x="395" y="691"/>
                </a:lnTo>
                <a:lnTo>
                  <a:pt x="382" y="679"/>
                </a:lnTo>
                <a:lnTo>
                  <a:pt x="370" y="666"/>
                </a:lnTo>
                <a:lnTo>
                  <a:pt x="359" y="654"/>
                </a:lnTo>
                <a:lnTo>
                  <a:pt x="349" y="639"/>
                </a:lnTo>
                <a:lnTo>
                  <a:pt x="339" y="624"/>
                </a:lnTo>
                <a:lnTo>
                  <a:pt x="331" y="608"/>
                </a:lnTo>
                <a:lnTo>
                  <a:pt x="323" y="592"/>
                </a:lnTo>
                <a:lnTo>
                  <a:pt x="317" y="574"/>
                </a:lnTo>
                <a:lnTo>
                  <a:pt x="311" y="556"/>
                </a:lnTo>
                <a:lnTo>
                  <a:pt x="306" y="539"/>
                </a:lnTo>
                <a:lnTo>
                  <a:pt x="303" y="520"/>
                </a:lnTo>
                <a:lnTo>
                  <a:pt x="301" y="502"/>
                </a:lnTo>
                <a:lnTo>
                  <a:pt x="301" y="482"/>
                </a:lnTo>
                <a:lnTo>
                  <a:pt x="340" y="487"/>
                </a:lnTo>
                <a:lnTo>
                  <a:pt x="379" y="491"/>
                </a:lnTo>
                <a:lnTo>
                  <a:pt x="415" y="496"/>
                </a:lnTo>
                <a:lnTo>
                  <a:pt x="448" y="503"/>
                </a:lnTo>
                <a:lnTo>
                  <a:pt x="480" y="509"/>
                </a:lnTo>
                <a:lnTo>
                  <a:pt x="511" y="517"/>
                </a:lnTo>
                <a:lnTo>
                  <a:pt x="540" y="525"/>
                </a:lnTo>
                <a:lnTo>
                  <a:pt x="568" y="534"/>
                </a:lnTo>
                <a:lnTo>
                  <a:pt x="595" y="543"/>
                </a:lnTo>
                <a:lnTo>
                  <a:pt x="620" y="553"/>
                </a:lnTo>
                <a:lnTo>
                  <a:pt x="645" y="564"/>
                </a:lnTo>
                <a:lnTo>
                  <a:pt x="669" y="574"/>
                </a:lnTo>
                <a:lnTo>
                  <a:pt x="716" y="597"/>
                </a:lnTo>
                <a:lnTo>
                  <a:pt x="761" y="619"/>
                </a:lnTo>
                <a:lnTo>
                  <a:pt x="787" y="632"/>
                </a:lnTo>
                <a:lnTo>
                  <a:pt x="792" y="634"/>
                </a:lnTo>
                <a:lnTo>
                  <a:pt x="795" y="634"/>
                </a:lnTo>
                <a:lnTo>
                  <a:pt x="799" y="633"/>
                </a:lnTo>
                <a:lnTo>
                  <a:pt x="802" y="632"/>
                </a:lnTo>
                <a:lnTo>
                  <a:pt x="805" y="630"/>
                </a:lnTo>
                <a:lnTo>
                  <a:pt x="808" y="627"/>
                </a:lnTo>
                <a:lnTo>
                  <a:pt x="809" y="623"/>
                </a:lnTo>
                <a:lnTo>
                  <a:pt x="810" y="619"/>
                </a:lnTo>
                <a:lnTo>
                  <a:pt x="810" y="403"/>
                </a:lnTo>
                <a:lnTo>
                  <a:pt x="825" y="403"/>
                </a:lnTo>
                <a:lnTo>
                  <a:pt x="832" y="402"/>
                </a:lnTo>
                <a:lnTo>
                  <a:pt x="840" y="401"/>
                </a:lnTo>
                <a:lnTo>
                  <a:pt x="847" y="400"/>
                </a:lnTo>
                <a:lnTo>
                  <a:pt x="854" y="398"/>
                </a:lnTo>
                <a:lnTo>
                  <a:pt x="860" y="395"/>
                </a:lnTo>
                <a:lnTo>
                  <a:pt x="866" y="392"/>
                </a:lnTo>
                <a:lnTo>
                  <a:pt x="873" y="388"/>
                </a:lnTo>
                <a:lnTo>
                  <a:pt x="877" y="384"/>
                </a:lnTo>
                <a:lnTo>
                  <a:pt x="883" y="379"/>
                </a:lnTo>
                <a:lnTo>
                  <a:pt x="887" y="373"/>
                </a:lnTo>
                <a:lnTo>
                  <a:pt x="890" y="368"/>
                </a:lnTo>
                <a:lnTo>
                  <a:pt x="893" y="363"/>
                </a:lnTo>
                <a:lnTo>
                  <a:pt x="896" y="356"/>
                </a:lnTo>
                <a:lnTo>
                  <a:pt x="897" y="350"/>
                </a:lnTo>
                <a:lnTo>
                  <a:pt x="899" y="342"/>
                </a:lnTo>
                <a:lnTo>
                  <a:pt x="900" y="336"/>
                </a:lnTo>
                <a:lnTo>
                  <a:pt x="900" y="299"/>
                </a:lnTo>
                <a:lnTo>
                  <a:pt x="899" y="291"/>
                </a:lnTo>
                <a:lnTo>
                  <a:pt x="897" y="284"/>
                </a:lnTo>
                <a:lnTo>
                  <a:pt x="895" y="276"/>
                </a:lnTo>
                <a:lnTo>
                  <a:pt x="893" y="270"/>
                </a:lnTo>
                <a:lnTo>
                  <a:pt x="890" y="263"/>
                </a:lnTo>
                <a:lnTo>
                  <a:pt x="886" y="257"/>
                </a:lnTo>
                <a:lnTo>
                  <a:pt x="881" y="251"/>
                </a:lnTo>
                <a:lnTo>
                  <a:pt x="877" y="246"/>
                </a:lnTo>
                <a:lnTo>
                  <a:pt x="872" y="241"/>
                </a:lnTo>
                <a:lnTo>
                  <a:pt x="865" y="236"/>
                </a:lnTo>
                <a:lnTo>
                  <a:pt x="859" y="232"/>
                </a:lnTo>
                <a:lnTo>
                  <a:pt x="853" y="229"/>
                </a:lnTo>
                <a:lnTo>
                  <a:pt x="846" y="227"/>
                </a:lnTo>
                <a:lnTo>
                  <a:pt x="839" y="225"/>
                </a:lnTo>
                <a:lnTo>
                  <a:pt x="832" y="224"/>
                </a:lnTo>
                <a:lnTo>
                  <a:pt x="825" y="224"/>
                </a:lnTo>
                <a:close/>
              </a:path>
            </a:pathLst>
          </a:custGeom>
          <a:solidFill>
            <a:srgbClr val="0609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"/>
          <p:cNvSpPr txBox="1">
            <a:spLocks noGrp="1"/>
          </p:cNvSpPr>
          <p:nvPr>
            <p:ph type="title"/>
          </p:nvPr>
        </p:nvSpPr>
        <p:spPr>
          <a:xfrm>
            <a:off x="6592530" y="740074"/>
            <a:ext cx="500020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ato Black"/>
              <a:buNone/>
            </a:pPr>
            <a:r>
              <a:rPr lang="en-GB" sz="3600" b="1"/>
              <a:t>DE-CIX Update</a:t>
            </a:r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sldNum" idx="12"/>
          </p:nvPr>
        </p:nvSpPr>
        <p:spPr>
          <a:xfrm>
            <a:off x="11417861" y="6356350"/>
            <a:ext cx="4521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rPr>
              <a:t>5</a:t>
            </a:fld>
            <a:endParaRPr sz="1200" b="0" i="0">
              <a:solidFill>
                <a:schemeClr val="accent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77" name="Google Shape;377;p13"/>
          <p:cNvSpPr/>
          <p:nvPr/>
        </p:nvSpPr>
        <p:spPr>
          <a:xfrm>
            <a:off x="6592530" y="1616170"/>
            <a:ext cx="848594" cy="119840"/>
          </a:xfrm>
          <a:prstGeom prst="rect">
            <a:avLst/>
          </a:prstGeom>
          <a:solidFill>
            <a:srgbClr val="0609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609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3"/>
          <p:cNvSpPr txBox="1"/>
          <p:nvPr/>
        </p:nvSpPr>
        <p:spPr>
          <a:xfrm>
            <a:off x="6656723" y="3133197"/>
            <a:ext cx="4800283" cy="175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The new Self-Service Portal is available for all customers, which allows on-demand ordering and provisioning of Interconnection services (e.g. Peering, Cloud Connectivity)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DE-CIX announced 5th location in the US: DE-CIX </a:t>
            </a:r>
            <a:r>
              <a:rPr lang="en-GB" sz="1600" b="1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Phoenix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DE-CIX </a:t>
            </a:r>
            <a:r>
              <a:rPr lang="en-GB" sz="1600" b="1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Dallas</a:t>
            </a:r>
            <a:r>
              <a:rPr lang="en-GB" sz="1600" b="0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topped 300Gbps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DE-CIX </a:t>
            </a:r>
            <a:r>
              <a:rPr lang="en-GB" sz="1600" b="1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Frankfurt</a:t>
            </a:r>
            <a:r>
              <a:rPr lang="en-GB" sz="1600" b="0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topped at 10,7Tbps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IX-API: The work on Version 3 covering Monitoring and Statistics just started. Input on features and the specification is highly appreciated!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0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 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br>
              <a:rPr lang="en-GB" sz="1400" b="0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endParaRPr sz="1400" b="0" i="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79" name="Google Shape;379;p13"/>
          <p:cNvSpPr txBox="1">
            <a:spLocks noGrp="1"/>
          </p:cNvSpPr>
          <p:nvPr>
            <p:ph type="body" idx="1"/>
          </p:nvPr>
        </p:nvSpPr>
        <p:spPr>
          <a:xfrm>
            <a:off x="6618288" y="1938699"/>
            <a:ext cx="5251704" cy="394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lnSpc>
                <a:spcPct val="90000"/>
              </a:lnSpc>
              <a:spcBef>
                <a:spcPts val="0"/>
              </a:spcBef>
              <a:buSzPts val="1920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Launch DE-CIX Nordics with locations in Copenhagen, Esbjerg, Helsinki,</a:t>
            </a:r>
            <a:br>
              <a:rPr lang="en-GB" sz="2000" dirty="0"/>
            </a:b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Kristiansand, Oslo, Stockholm (2024)</a:t>
            </a:r>
          </a:p>
          <a:p>
            <a:pPr indent="-457200">
              <a:lnSpc>
                <a:spcPct val="90000"/>
              </a:lnSpc>
              <a:spcBef>
                <a:spcPts val="0"/>
              </a:spcBef>
              <a:buSzPts val="1920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Launch DE-CIX Mexico with locations in Querétaro, Mexico City</a:t>
            </a:r>
            <a:br>
              <a:rPr lang="en-GB" sz="2000" dirty="0"/>
            </a:br>
            <a:r>
              <a:rPr lang="en-GB" sz="2000" dirty="0"/>
              <a:t>New traffic peaks a DE-CIX DFW, NYC, LIC and FRA.</a:t>
            </a:r>
          </a:p>
          <a:p>
            <a:pPr indent="-457200">
              <a:lnSpc>
                <a:spcPct val="90000"/>
              </a:lnSpc>
              <a:spcBef>
                <a:spcPts val="0"/>
              </a:spcBef>
              <a:buSzPts val="1920"/>
            </a:pPr>
            <a:r>
              <a:rPr lang="en-GB" sz="2000" dirty="0">
                <a:solidFill>
                  <a:srgbClr val="000000"/>
                </a:solidFill>
                <a:latin typeface="Helvetica" pitchFamily="2" charset="0"/>
              </a:rPr>
              <a:t>Opening of DE-CIX Cloud Exchanges in key cloud hub locations offering</a:t>
            </a:r>
            <a:br>
              <a:rPr lang="en-GB" sz="2000" dirty="0">
                <a:solidFill>
                  <a:srgbClr val="000000"/>
                </a:solidFill>
                <a:latin typeface="Helvetica" pitchFamily="2" charset="0"/>
              </a:rPr>
            </a:br>
            <a:r>
              <a:rPr lang="en-GB" sz="2000" dirty="0">
                <a:solidFill>
                  <a:srgbClr val="000000"/>
                </a:solidFill>
                <a:latin typeface="Helvetica" pitchFamily="2" charset="0"/>
              </a:rPr>
              <a:t>cloud connectivity solutions that enable seamless, on-demand, direct access</a:t>
            </a:r>
            <a:br>
              <a:rPr lang="en-GB" sz="2000" dirty="0">
                <a:solidFill>
                  <a:srgbClr val="000000"/>
                </a:solidFill>
                <a:latin typeface="Helvetica" pitchFamily="2" charset="0"/>
              </a:rPr>
            </a:br>
            <a:r>
              <a:rPr lang="en-GB" sz="2000" dirty="0">
                <a:solidFill>
                  <a:srgbClr val="000000"/>
                </a:solidFill>
                <a:latin typeface="Helvetica" pitchFamily="2" charset="0"/>
              </a:rPr>
              <a:t>to cloud service providers. (Seattle RFS 12 Oct 2023; Amsterdam RFS 8 Nov</a:t>
            </a:r>
            <a:br>
              <a:rPr lang="en-GB" sz="2000" dirty="0">
                <a:solidFill>
                  <a:srgbClr val="000000"/>
                </a:solidFill>
                <a:latin typeface="Helvetica" pitchFamily="2" charset="0"/>
              </a:rPr>
            </a:br>
            <a:r>
              <a:rPr lang="en-GB" sz="2000" dirty="0">
                <a:solidFill>
                  <a:srgbClr val="000000"/>
                </a:solidFill>
                <a:latin typeface="Helvetica" pitchFamily="2" charset="0"/>
              </a:rPr>
              <a:t>2023 (planned);  </a:t>
            </a:r>
            <a:r>
              <a:rPr lang="en-GB" sz="2000" dirty="0" err="1">
                <a:solidFill>
                  <a:srgbClr val="000000"/>
                </a:solidFill>
                <a:latin typeface="Helvetica" pitchFamily="2" charset="0"/>
              </a:rPr>
              <a:t>Tokio</a:t>
            </a:r>
            <a:r>
              <a:rPr lang="en-GB" sz="2000" dirty="0">
                <a:solidFill>
                  <a:srgbClr val="000000"/>
                </a:solidFill>
                <a:latin typeface="Helvetica" pitchFamily="2" charset="0"/>
              </a:rPr>
              <a:t>/Osaka RFS 20 Dez 2023 (planned) )</a:t>
            </a:r>
            <a:br>
              <a:rPr lang="en-GB" sz="2000" dirty="0">
                <a:solidFill>
                  <a:srgbClr val="000000"/>
                </a:solidFill>
                <a:latin typeface="Helvetica" pitchFamily="2" charset="0"/>
                <a:sym typeface="Lato Light"/>
              </a:rPr>
            </a:br>
            <a:endParaRPr sz="2000" dirty="0">
              <a:solidFill>
                <a:srgbClr val="000000"/>
              </a:solidFill>
              <a:latin typeface="Helvetica" pitchFamily="2" charset="0"/>
              <a:sym typeface="Lato Light"/>
            </a:endParaRPr>
          </a:p>
        </p:txBody>
      </p:sp>
      <p:pic>
        <p:nvPicPr>
          <p:cNvPr id="380" name="Google Shape;3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8689" y="2545743"/>
            <a:ext cx="1702447" cy="15581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F6BBBF-AE08-0D72-5060-B2C544A5C013}"/>
              </a:ext>
            </a:extLst>
          </p:cNvPr>
          <p:cNvSpPr txBox="1"/>
          <p:nvPr/>
        </p:nvSpPr>
        <p:spPr>
          <a:xfrm>
            <a:off x="9232001" y="6117926"/>
            <a:ext cx="252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Slido.com</a:t>
            </a:r>
            <a:r>
              <a:rPr lang="en-US" b="1" dirty="0"/>
              <a:t>: #</a:t>
            </a:r>
            <a:r>
              <a:rPr lang="en-US" sz="1600" b="1" dirty="0"/>
              <a:t>1159050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"/>
          <p:cNvSpPr txBox="1">
            <a:spLocks noGrp="1"/>
          </p:cNvSpPr>
          <p:nvPr>
            <p:ph type="title"/>
          </p:nvPr>
        </p:nvSpPr>
        <p:spPr>
          <a:xfrm>
            <a:off x="6592530" y="740074"/>
            <a:ext cx="500020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ato Black"/>
              <a:buNone/>
            </a:pPr>
            <a:r>
              <a:rPr lang="en-GB" sz="3600" b="1"/>
              <a:t>DE-CIX Update</a:t>
            </a:r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sldNum" idx="12"/>
          </p:nvPr>
        </p:nvSpPr>
        <p:spPr>
          <a:xfrm>
            <a:off x="11417861" y="6356350"/>
            <a:ext cx="4521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rPr>
              <a:t>6</a:t>
            </a:fld>
            <a:endParaRPr sz="1200" b="0" i="0">
              <a:solidFill>
                <a:schemeClr val="accent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77" name="Google Shape;377;p13"/>
          <p:cNvSpPr/>
          <p:nvPr/>
        </p:nvSpPr>
        <p:spPr>
          <a:xfrm>
            <a:off x="6592530" y="1616170"/>
            <a:ext cx="848594" cy="119840"/>
          </a:xfrm>
          <a:prstGeom prst="rect">
            <a:avLst/>
          </a:prstGeom>
          <a:solidFill>
            <a:srgbClr val="0609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609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3"/>
          <p:cNvSpPr txBox="1"/>
          <p:nvPr/>
        </p:nvSpPr>
        <p:spPr>
          <a:xfrm>
            <a:off x="6656723" y="3133197"/>
            <a:ext cx="4800283" cy="175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The new Self-Service Portal is available for all customers, which allows on-demand ordering and provisioning of Interconnection services (e.g. Peering, Cloud Connectivity)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DE-CIX announced 5th location in the US: DE-CIX </a:t>
            </a:r>
            <a:r>
              <a:rPr lang="en-GB" sz="1600" b="1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Phoenix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DE-CIX </a:t>
            </a:r>
            <a:r>
              <a:rPr lang="en-GB" sz="1600" b="1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Dallas</a:t>
            </a:r>
            <a:r>
              <a:rPr lang="en-GB" sz="1600" b="0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topped 300Gbps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DE-CIX </a:t>
            </a:r>
            <a:r>
              <a:rPr lang="en-GB" sz="1600" b="1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Frankfurt</a:t>
            </a:r>
            <a:r>
              <a:rPr lang="en-GB" sz="1600" b="0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topped at 10,7Tbps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IX-API: The work on Version 3 covering Monitoring and Statistics just started. Input on features and the specification is highly appreciated!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0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 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br>
              <a:rPr lang="en-GB" sz="1400" b="0" i="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endParaRPr sz="1400" b="0" i="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79" name="Google Shape;379;p13"/>
          <p:cNvSpPr txBox="1">
            <a:spLocks noGrp="1"/>
          </p:cNvSpPr>
          <p:nvPr>
            <p:ph type="body" idx="1"/>
          </p:nvPr>
        </p:nvSpPr>
        <p:spPr>
          <a:xfrm>
            <a:off x="6618288" y="1938699"/>
            <a:ext cx="5251704" cy="394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lnSpc>
                <a:spcPct val="90000"/>
              </a:lnSpc>
              <a:spcBef>
                <a:spcPts val="0"/>
              </a:spcBef>
              <a:buSzPts val="1920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Traffic peaks in Dallas (880 Gbit/s), NYC (1,61 Tbit/s), Lisbon (78.3</a:t>
            </a:r>
            <a:br>
              <a:rPr lang="en-GB" sz="2000" dirty="0"/>
            </a:b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Gbit/s), Madrid (1,29 Tbit/s), Marseille (350 Gbit/s), Munich (197 Gbit/s),</a:t>
            </a:r>
            <a:br>
              <a:rPr lang="en-GB" sz="2000" dirty="0"/>
            </a:b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FRA (16,62 Tbits), Dubai (598 Gbit/s)</a:t>
            </a:r>
          </a:p>
        </p:txBody>
      </p:sp>
      <p:pic>
        <p:nvPicPr>
          <p:cNvPr id="380" name="Google Shape;3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8689" y="2545743"/>
            <a:ext cx="1702447" cy="15581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2B8B0D-09A2-A8F4-A37C-339940D4E9A0}"/>
              </a:ext>
            </a:extLst>
          </p:cNvPr>
          <p:cNvSpPr txBox="1"/>
          <p:nvPr/>
        </p:nvSpPr>
        <p:spPr>
          <a:xfrm>
            <a:off x="9232001" y="6117926"/>
            <a:ext cx="252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Slido.com</a:t>
            </a:r>
            <a:r>
              <a:rPr lang="en-US" b="1" dirty="0"/>
              <a:t>: #</a:t>
            </a:r>
            <a:r>
              <a:rPr lang="en-US" sz="1600" b="1" dirty="0"/>
              <a:t>1159050</a:t>
            </a:r>
          </a:p>
        </p:txBody>
      </p:sp>
    </p:spTree>
    <p:extLst>
      <p:ext uri="{BB962C8B-B14F-4D97-AF65-F5344CB8AC3E}">
        <p14:creationId xmlns:p14="http://schemas.microsoft.com/office/powerpoint/2010/main" val="16982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"/>
          <p:cNvSpPr txBox="1">
            <a:spLocks noGrp="1"/>
          </p:cNvSpPr>
          <p:nvPr>
            <p:ph type="title"/>
          </p:nvPr>
        </p:nvSpPr>
        <p:spPr>
          <a:xfrm>
            <a:off x="6592530" y="740074"/>
            <a:ext cx="500020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ato Black"/>
              <a:buNone/>
            </a:pPr>
            <a:r>
              <a:rPr lang="en-GB" sz="3600" b="1" dirty="0"/>
              <a:t>BCIX Update</a:t>
            </a:r>
            <a:endParaRPr dirty="0"/>
          </a:p>
        </p:txBody>
      </p:sp>
      <p:sp>
        <p:nvSpPr>
          <p:cNvPr id="315" name="Google Shape;315;p7"/>
          <p:cNvSpPr txBox="1">
            <a:spLocks noGrp="1"/>
          </p:cNvSpPr>
          <p:nvPr>
            <p:ph type="sldNum" idx="12"/>
          </p:nvPr>
        </p:nvSpPr>
        <p:spPr>
          <a:xfrm>
            <a:off x="11417861" y="6356350"/>
            <a:ext cx="4521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rPr>
              <a:t>7</a:t>
            </a:fld>
            <a:endParaRPr sz="1200" b="0" i="0">
              <a:solidFill>
                <a:schemeClr val="accent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6592530" y="1616170"/>
            <a:ext cx="848594" cy="119840"/>
          </a:xfrm>
          <a:prstGeom prst="rect">
            <a:avLst/>
          </a:prstGeom>
          <a:solidFill>
            <a:srgbClr val="0609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609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7"/>
          <p:cNvSpPr txBox="1"/>
          <p:nvPr/>
        </p:nvSpPr>
        <p:spPr>
          <a:xfrm>
            <a:off x="6656723" y="3133197"/>
            <a:ext cx="4800283" cy="175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The new Self-Service Portal is available for all customers, which allows on-demand ordering and provisioning of Interconnection services (e.g. Peering, Cloud Connectivity)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DE-CIX announced 5th location in the US: DE-CIX </a:t>
            </a:r>
            <a:r>
              <a:rPr lang="en-GB" sz="1600" b="1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Phoenix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DE-CIX </a:t>
            </a:r>
            <a:r>
              <a:rPr lang="en-GB" sz="1600" b="1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Dallas</a:t>
            </a: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topped 300Gbps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DE-CIX </a:t>
            </a:r>
            <a:r>
              <a:rPr lang="en-GB" sz="1600" b="1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Frankfurt</a:t>
            </a: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topped at 10,7Tbps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IX-API: The work on Version 3 covering Monitoring and Statistics just started. Input on features and the specification is highly appreciated!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 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br>
              <a:rPr lang="en-GB" sz="14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endParaRPr sz="1400" b="0" i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8" name="Google Shape;318;p7"/>
          <p:cNvSpPr txBox="1">
            <a:spLocks noGrp="1"/>
          </p:cNvSpPr>
          <p:nvPr>
            <p:ph type="body" idx="1"/>
          </p:nvPr>
        </p:nvSpPr>
        <p:spPr>
          <a:xfrm>
            <a:off x="6618288" y="1938699"/>
            <a:ext cx="5251704" cy="394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Finished our VXLAN/EVPN migration and enabled (ARP/)ND proxy</a:t>
            </a:r>
          </a:p>
          <a:p>
            <a:pPr algn="l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Turned up our first 400G customer ports</a:t>
            </a:r>
            <a:br>
              <a:rPr lang="en-GB" sz="2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GB" sz="20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l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Refreshed our brand and logo to express simplicity, diversity and modernity</a:t>
            </a:r>
          </a:p>
          <a:p>
            <a:pPr marL="86360" indent="0">
              <a:buNone/>
            </a:pPr>
            <a:endParaRPr lang="en-GB" sz="2000" dirty="0"/>
          </a:p>
          <a:p>
            <a:pPr marL="86360" indent="0">
              <a:buNone/>
            </a:pPr>
            <a:br>
              <a:rPr lang="en-GB" sz="2000" dirty="0"/>
            </a:br>
            <a:br>
              <a:rPr lang="en-GB" sz="2000" b="0" i="0" u="none" strike="noStrike" cap="none" dirty="0">
                <a:solidFill>
                  <a:schemeClr val="accent4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endParaRPr sz="2000" b="0" i="0" u="none" strike="noStrike" cap="none" dirty="0">
              <a:solidFill>
                <a:schemeClr val="accent4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DF9497F-25B6-FE25-53E8-82BA7A259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8750" y="2680758"/>
            <a:ext cx="3900488" cy="1165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3A948F-3C0D-0ADD-456C-41A6B6E80757}"/>
              </a:ext>
            </a:extLst>
          </p:cNvPr>
          <p:cNvSpPr txBox="1"/>
          <p:nvPr/>
        </p:nvSpPr>
        <p:spPr>
          <a:xfrm>
            <a:off x="9232001" y="6117926"/>
            <a:ext cx="252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Slido.com</a:t>
            </a:r>
            <a:r>
              <a:rPr lang="en-US" b="1" dirty="0"/>
              <a:t>: #</a:t>
            </a:r>
            <a:r>
              <a:rPr lang="en-US" sz="1600" b="1" dirty="0"/>
              <a:t>1159050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"/>
          <p:cNvSpPr txBox="1">
            <a:spLocks noGrp="1"/>
          </p:cNvSpPr>
          <p:nvPr>
            <p:ph type="title"/>
          </p:nvPr>
        </p:nvSpPr>
        <p:spPr>
          <a:xfrm>
            <a:off x="6592530" y="740074"/>
            <a:ext cx="500020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ato Black"/>
              <a:buNone/>
            </a:pPr>
            <a:r>
              <a:rPr lang="en-GB" sz="3600" b="1" dirty="0"/>
              <a:t>InterLAN Update</a:t>
            </a:r>
            <a:endParaRPr dirty="0"/>
          </a:p>
        </p:txBody>
      </p:sp>
      <p:sp>
        <p:nvSpPr>
          <p:cNvPr id="315" name="Google Shape;315;p7"/>
          <p:cNvSpPr txBox="1">
            <a:spLocks noGrp="1"/>
          </p:cNvSpPr>
          <p:nvPr>
            <p:ph type="sldNum" idx="12"/>
          </p:nvPr>
        </p:nvSpPr>
        <p:spPr>
          <a:xfrm>
            <a:off x="11417861" y="6356350"/>
            <a:ext cx="4521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rPr>
              <a:t>8</a:t>
            </a:fld>
            <a:endParaRPr sz="1200" b="0" i="0">
              <a:solidFill>
                <a:schemeClr val="accent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6592530" y="1616170"/>
            <a:ext cx="848594" cy="119840"/>
          </a:xfrm>
          <a:prstGeom prst="rect">
            <a:avLst/>
          </a:prstGeom>
          <a:solidFill>
            <a:srgbClr val="0609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609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7"/>
          <p:cNvSpPr txBox="1"/>
          <p:nvPr/>
        </p:nvSpPr>
        <p:spPr>
          <a:xfrm>
            <a:off x="6656723" y="3133197"/>
            <a:ext cx="4800283" cy="175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The new Self-Service Portal is available for all customers, which allows on-demand ordering and provisioning of Interconnection services (e.g. Peering, Cloud Connectivity)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DE-CIX announced 5th location in the US: DE-CIX </a:t>
            </a:r>
            <a:r>
              <a:rPr lang="en-GB" sz="1600" b="1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Phoenix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DE-CIX </a:t>
            </a:r>
            <a:r>
              <a:rPr lang="en-GB" sz="1600" b="1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Dallas</a:t>
            </a: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topped 300Gbps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DE-CIX </a:t>
            </a:r>
            <a:r>
              <a:rPr lang="en-GB" sz="1600" b="1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Frankfurt</a:t>
            </a: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topped at 10,7Tbps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IX-API: The work on Version 3 covering Monitoring and Statistics just started. Input on features and the specification is highly appreciated!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 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br>
              <a:rPr lang="en-GB" sz="14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endParaRPr sz="1400" b="0" i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8" name="Google Shape;318;p7"/>
          <p:cNvSpPr txBox="1">
            <a:spLocks noGrp="1"/>
          </p:cNvSpPr>
          <p:nvPr>
            <p:ph type="body" idx="1"/>
          </p:nvPr>
        </p:nvSpPr>
        <p:spPr>
          <a:xfrm>
            <a:off x="6618288" y="1938699"/>
            <a:ext cx="5251704" cy="394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/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Helvetica" pitchFamily="2" charset="0"/>
              </a:rPr>
              <a:t>38th Euro-IX Forum hosted in Cluj-Napoca, Romania, 23-25 April 2023</a:t>
            </a:r>
          </a:p>
          <a:p>
            <a:pPr algn="l"/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Helvetica" pitchFamily="2" charset="0"/>
              </a:rPr>
              <a:t>Daily peak traffic over 500 Gbps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Helvetica" pitchFamily="2" charset="0"/>
              </a:rPr>
              <a:t>100 Gbps ports available in Bucharest and Frankfurt</a:t>
            </a:r>
          </a:p>
          <a:p>
            <a:pPr algn="l"/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Helvetica" pitchFamily="2" charset="0"/>
              </a:rPr>
              <a:t>Work in progress to implement Nokia routers in core and convert to EVPN</a:t>
            </a:r>
          </a:p>
          <a:p>
            <a:pPr algn="l"/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Helvetica" pitchFamily="2" charset="0"/>
              </a:rPr>
              <a:t>Adding support for 400Gbps ports</a:t>
            </a:r>
            <a:br>
              <a:rPr lang="en-GB" sz="2000" b="0" i="0" u="none" strike="noStrike" cap="none" dirty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endParaRPr sz="2000" b="0" i="0" u="none" strike="noStrike" cap="none" dirty="0">
              <a:solidFill>
                <a:schemeClr val="tx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A948F-3C0D-0ADD-456C-41A6B6E80757}"/>
              </a:ext>
            </a:extLst>
          </p:cNvPr>
          <p:cNvSpPr txBox="1"/>
          <p:nvPr/>
        </p:nvSpPr>
        <p:spPr>
          <a:xfrm>
            <a:off x="9232001" y="6117926"/>
            <a:ext cx="252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Slido.com</a:t>
            </a:r>
            <a:r>
              <a:rPr lang="en-US" b="1" dirty="0"/>
              <a:t>: #</a:t>
            </a:r>
            <a:r>
              <a:rPr lang="en-US" sz="1600" b="1" dirty="0"/>
              <a:t>1159050</a:t>
            </a:r>
          </a:p>
        </p:txBody>
      </p:sp>
      <p:pic>
        <p:nvPicPr>
          <p:cNvPr id="4" name="Picture 3" descr="A logo with blue squares&#10;&#10;Description automatically generated">
            <a:extLst>
              <a:ext uri="{FF2B5EF4-FFF2-40B4-BE49-F238E27FC236}">
                <a16:creationId xmlns:a16="http://schemas.microsoft.com/office/drawing/2014/main" id="{C66AD68B-8DC9-EF3D-35E4-C6EAE8302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2" y="2495144"/>
            <a:ext cx="2262187" cy="12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7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"/>
          <p:cNvSpPr txBox="1">
            <a:spLocks noGrp="1"/>
          </p:cNvSpPr>
          <p:nvPr>
            <p:ph type="title"/>
          </p:nvPr>
        </p:nvSpPr>
        <p:spPr>
          <a:xfrm>
            <a:off x="6592530" y="740074"/>
            <a:ext cx="500020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ato Black"/>
              <a:buNone/>
            </a:pPr>
            <a:r>
              <a:rPr lang="en-GB" sz="3600" b="1" dirty="0"/>
              <a:t>AMS-IX Update</a:t>
            </a:r>
            <a:endParaRPr dirty="0"/>
          </a:p>
        </p:txBody>
      </p:sp>
      <p:sp>
        <p:nvSpPr>
          <p:cNvPr id="315" name="Google Shape;315;p7"/>
          <p:cNvSpPr txBox="1">
            <a:spLocks noGrp="1"/>
          </p:cNvSpPr>
          <p:nvPr>
            <p:ph type="sldNum" idx="12"/>
          </p:nvPr>
        </p:nvSpPr>
        <p:spPr>
          <a:xfrm>
            <a:off x="11417861" y="6356350"/>
            <a:ext cx="4521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rPr>
              <a:t>9</a:t>
            </a:fld>
            <a:endParaRPr sz="1200" b="0" i="0">
              <a:solidFill>
                <a:schemeClr val="accent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6592530" y="1616170"/>
            <a:ext cx="848594" cy="119840"/>
          </a:xfrm>
          <a:prstGeom prst="rect">
            <a:avLst/>
          </a:prstGeom>
          <a:solidFill>
            <a:srgbClr val="0609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609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7"/>
          <p:cNvSpPr txBox="1"/>
          <p:nvPr/>
        </p:nvSpPr>
        <p:spPr>
          <a:xfrm>
            <a:off x="6656723" y="3133197"/>
            <a:ext cx="4800283" cy="175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The new Self-Service Portal is available for all customers, which allows on-demand ordering and provisioning of Interconnection services (e.g. Peering, Cloud Connectivity)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DE-CIX announced 5th location in the US: DE-CIX </a:t>
            </a:r>
            <a:r>
              <a:rPr lang="en-GB" sz="1600" b="1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Phoenix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DE-CIX </a:t>
            </a:r>
            <a:r>
              <a:rPr lang="en-GB" sz="1600" b="1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Dallas</a:t>
            </a: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topped 300Gbps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DE-CIX </a:t>
            </a:r>
            <a:r>
              <a:rPr lang="en-GB" sz="1600" b="1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Frankfurt</a:t>
            </a: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topped at 10,7Tbps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IX-API: The work on Version 3 covering Monitoring and Statistics just started. Input on features and the specification is highly appreciated!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 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br>
              <a:rPr lang="en-GB" sz="1400" b="0" i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endParaRPr sz="1400" b="0" i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8" name="Google Shape;318;p7"/>
          <p:cNvSpPr txBox="1">
            <a:spLocks noGrp="1"/>
          </p:cNvSpPr>
          <p:nvPr>
            <p:ph type="body" idx="1"/>
          </p:nvPr>
        </p:nvSpPr>
        <p:spPr>
          <a:xfrm>
            <a:off x="6618288" y="1938699"/>
            <a:ext cx="5251704" cy="394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AMS-IX had one of its biggest outages in history on 22/23 Nov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Problem was well understood and mitigated. Following up with vendors for permanent fixes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be a short lighting talk tomorrow at the plenary about this topic.</a:t>
            </a:r>
          </a:p>
          <a:p>
            <a:pPr marL="86360" indent="0" algn="l">
              <a:buNone/>
            </a:pPr>
            <a:endParaRPr lang="en-GB" sz="2000" b="0" i="0" u="none" strike="noStrike" cap="none" dirty="0">
              <a:solidFill>
                <a:schemeClr val="tx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A948F-3C0D-0ADD-456C-41A6B6E80757}"/>
              </a:ext>
            </a:extLst>
          </p:cNvPr>
          <p:cNvSpPr txBox="1"/>
          <p:nvPr/>
        </p:nvSpPr>
        <p:spPr>
          <a:xfrm>
            <a:off x="9232001" y="6117926"/>
            <a:ext cx="252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Slido.com</a:t>
            </a:r>
            <a:r>
              <a:rPr lang="en-US" b="1" dirty="0"/>
              <a:t>: #</a:t>
            </a:r>
            <a:r>
              <a:rPr lang="en-US" sz="1600" b="1" dirty="0"/>
              <a:t>1159050</a:t>
            </a:r>
          </a:p>
        </p:txBody>
      </p:sp>
      <p:pic>
        <p:nvPicPr>
          <p:cNvPr id="11" name="Picture 10" descr="A black and orange logo&#10;&#10;Description automatically generated">
            <a:extLst>
              <a:ext uri="{FF2B5EF4-FFF2-40B4-BE49-F238E27FC236}">
                <a16:creationId xmlns:a16="http://schemas.microsoft.com/office/drawing/2014/main" id="{FC8F16F0-C328-049C-6199-231C362FF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723" y="2075362"/>
            <a:ext cx="2115670" cy="211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48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ur-ix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0943"/>
      </a:accent1>
      <a:accent2>
        <a:srgbClr val="129EE0"/>
      </a:accent2>
      <a:accent3>
        <a:srgbClr val="A5A5A5"/>
      </a:accent3>
      <a:accent4>
        <a:srgbClr val="050942"/>
      </a:accent4>
      <a:accent5>
        <a:srgbClr val="109EE0"/>
      </a:accent5>
      <a:accent6>
        <a:srgbClr val="A4A5A4"/>
      </a:accent6>
      <a:hlink>
        <a:srgbClr val="1E63BC"/>
      </a:hlink>
      <a:folHlink>
        <a:srgbClr val="1D7D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994</Words>
  <Application>Microsoft Macintosh PowerPoint</Application>
  <PresentationFormat>Widescreen</PresentationFormat>
  <Paragraphs>125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Lato</vt:lpstr>
      <vt:lpstr>-apple-system</vt:lpstr>
      <vt:lpstr>Lato Light</vt:lpstr>
      <vt:lpstr>Lato Black</vt:lpstr>
      <vt:lpstr>Arial</vt:lpstr>
      <vt:lpstr>Helvetica</vt:lpstr>
      <vt:lpstr>Office Theme</vt:lpstr>
      <vt:lpstr>RIPE 87 – Euro-IX Update</vt:lpstr>
      <vt:lpstr>PowerPoint Presentation</vt:lpstr>
      <vt:lpstr>PowerPoint Presentation</vt:lpstr>
      <vt:lpstr>Membership Association of IXPs</vt:lpstr>
      <vt:lpstr>DE-CIX Update</vt:lpstr>
      <vt:lpstr>DE-CIX Update</vt:lpstr>
      <vt:lpstr>BCIX Update</vt:lpstr>
      <vt:lpstr>InterLAN Update</vt:lpstr>
      <vt:lpstr>AMS-IX Update</vt:lpstr>
      <vt:lpstr>PowerPoint Presentation</vt:lpstr>
      <vt:lpstr>Peering Toolbox</vt:lpstr>
      <vt:lpstr>PowerPoint Presentation</vt:lpstr>
      <vt:lpstr>RFC8950 Working Group</vt:lpstr>
      <vt:lpstr>RFC8950 Working Group</vt:lpstr>
      <vt:lpstr>RFC8950 Working Group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85 – Euro-IX Update</dc:title>
  <dc:creator>Surya Wijaya</dc:creator>
  <cp:lastModifiedBy>Bijal Sanghani</cp:lastModifiedBy>
  <cp:revision>17</cp:revision>
  <dcterms:created xsi:type="dcterms:W3CDTF">2020-03-26T09:42:47Z</dcterms:created>
  <dcterms:modified xsi:type="dcterms:W3CDTF">2023-11-30T10:29:33Z</dcterms:modified>
</cp:coreProperties>
</file>