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9b92b638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9b92b638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9b92b63879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9b92b63879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9b92b63879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9b92b63879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9b92b63879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9b92b63879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9b9b2f3f41_4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9b9b2f3f41_4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9b92b63879_0_9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9b92b63879_0_9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9b92b63879_0_8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9b92b63879_0_8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b92b63879_0_7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b92b63879_0_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MAIN_POINT_1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04000" y="504000"/>
            <a:ext cx="8136000" cy="34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04000" y="4316850"/>
            <a:ext cx="81360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8601713" y="125150"/>
            <a:ext cx="396000" cy="41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atatracker.ietf.org/doc/html/draft-ietf-ntp-roughtime" TargetMode="External"/><Relationship Id="rId4" Type="http://schemas.openxmlformats.org/officeDocument/2006/relationships/hyperlink" Target="https://vadarklockan.readthedocs.io" TargetMode="External"/><Relationship Id="rId5" Type="http://schemas.openxmlformats.org/officeDocument/2006/relationships/hyperlink" Target="https://blog.cloudflare.com/roughtime/" TargetMode="External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547438" y="1492650"/>
            <a:ext cx="4722000" cy="21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Roughtime: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Secur</a:t>
            </a:r>
            <a:r>
              <a:rPr lang="en" sz="3000"/>
              <a:t>ing</a:t>
            </a:r>
            <a:r>
              <a:rPr lang="en" sz="3000"/>
              <a:t> time for IoT devices</a:t>
            </a:r>
            <a:r>
              <a:rPr lang="en" sz="3000"/>
              <a:t> </a:t>
            </a:r>
            <a:endParaRPr sz="3000"/>
          </a:p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606975" y="4316850"/>
            <a:ext cx="81360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Christer Weinigel,</a:t>
            </a:r>
            <a:r>
              <a:rPr lang="en"/>
              <a:t> Netnod</a:t>
            </a:r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7688" y="1514448"/>
            <a:ext cx="3232324" cy="211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Google Shape;61;p14"/>
          <p:cNvCxnSpPr/>
          <p:nvPr/>
        </p:nvCxnSpPr>
        <p:spPr>
          <a:xfrm>
            <a:off x="549600" y="1124725"/>
            <a:ext cx="8044800" cy="0"/>
          </a:xfrm>
          <a:prstGeom prst="straightConnector1">
            <a:avLst/>
          </a:prstGeom>
          <a:noFill/>
          <a:ln cap="flat" cmpd="sng" w="9525">
            <a:solidFill>
              <a:srgbClr val="FAB9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Google Shape;62;p14"/>
          <p:cNvCxnSpPr/>
          <p:nvPr/>
        </p:nvCxnSpPr>
        <p:spPr>
          <a:xfrm>
            <a:off x="549600" y="4018775"/>
            <a:ext cx="8044800" cy="0"/>
          </a:xfrm>
          <a:prstGeom prst="straightConnector1">
            <a:avLst/>
          </a:prstGeom>
          <a:noFill/>
          <a:ln cap="flat" cmpd="sng" w="9525">
            <a:solidFill>
              <a:srgbClr val="FAB9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504000" y="521225"/>
            <a:ext cx="81360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ccurate time is important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504000" y="1381075"/>
            <a:ext cx="6609300" cy="36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Many security critical protocols need accurate time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DNSSEC and TLS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application itself might need time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725" y="2430800"/>
            <a:ext cx="1355426" cy="259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504000" y="521225"/>
            <a:ext cx="81360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Keeping time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504000" y="1381075"/>
            <a:ext cx="6609300" cy="3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 devices can keep time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When powered on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But not when powered off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IoT devices may not have a Real Time Clock (RTC)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Raspberry Pi - has RTC hardware, but no battery backup by default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"Shipping mode"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Even with a battery the clock will not run before first power on because the battery is not connected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2150" y="0"/>
            <a:ext cx="3291840" cy="219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504000" y="521225"/>
            <a:ext cx="81360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time over the network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504000" y="1381075"/>
            <a:ext cx="8136000" cy="3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NTP (Network Time Protocol)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Lacks security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NTS (Network Time Security)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Adds security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Bootstrapping problem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NTS depends on TLS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Which depend on having accurate time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Heavyweight, not suited for resource constrained devices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2150" y="0"/>
            <a:ext cx="3291840" cy="219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504000" y="521225"/>
            <a:ext cx="81360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solution: Roughtime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504000" y="1381075"/>
            <a:ext cx="6609300" cy="36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Protocol is an IETF Draft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Started out as a way to solve the bootstrapping problem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Secure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Was not intended to replace NTP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Only 10 second accuracy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Fairly low CPU usage and small memory footprint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725" y="2430800"/>
            <a:ext cx="1355426" cy="259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504000" y="521225"/>
            <a:ext cx="81360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Roughtime: evolution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502925" y="1380749"/>
            <a:ext cx="6609300" cy="36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is now a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decent generic time protocol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With better accuracy than 10 seconds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Microsecond resolution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Which is secure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Which can run on resource constrained client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Which still solves the bootstrapping problem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725" y="2430800"/>
            <a:ext cx="1355426" cy="259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504000" y="521225"/>
            <a:ext cx="81360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 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504000" y="1130175"/>
            <a:ext cx="6577200" cy="3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Roughtime development has stalled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RIPE community funded project to revive it!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Going forward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Kickstart work on protocol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Collect requirements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■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do we need to secure time on IoT devices?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■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Getting community involvement and feedback. 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Update draft based on requirements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■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 missing features, maybe drop unnecessary features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Update implementations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■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Hackathon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Submit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Roughtime to IETF RFC Editors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6725" y="2430800"/>
            <a:ext cx="1355426" cy="259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504000" y="514125"/>
            <a:ext cx="81360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502925" y="1380751"/>
            <a:ext cx="6609300" cy="36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Roughtime Draft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https://datatracker.ietf.org/doc/html/draft-ietf-ntp-roughtime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Working client implementation of draft version 4, 5 and 7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https://vadarklockan.readthedocs.io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Roughtime servers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Netnod: sth1.roughtime.netnod.se, sth2.roughtime.netnod.se (v7)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Marcus Dansarie: roughtime.se (v7)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Mailing list: "proto-roughtime"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Blog posts with background about Roughtime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</a:pPr>
            <a:r>
              <a:rPr lang="en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https://blog.cloudflare.com/roughtime/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Longer talk in the IoT WG later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Contact me: wingel@netnod.se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26725" y="2430800"/>
            <a:ext cx="1355426" cy="259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