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759534A-78F0-6319-7639-6452569989AF}" name="Amreesh Phokeer" initials="AP" userId="ZqPIBpWZlG21yMjDxBjIEvIEyb4EyzrHIWr46/ZklCQ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F4881"/>
    <a:srgbClr val="7E245C"/>
    <a:srgbClr val="143E50"/>
    <a:srgbClr val="EECA4A"/>
    <a:srgbClr val="3EB3A4"/>
    <a:srgbClr val="3A82E4"/>
    <a:srgbClr val="3F3A2C"/>
    <a:srgbClr val="EEF2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78871"/>
  </p:normalViewPr>
  <p:slideViewPr>
    <p:cSldViewPr snapToGrid="0">
      <p:cViewPr varScale="1">
        <p:scale>
          <a:sx n="83" d="100"/>
          <a:sy n="83" d="100"/>
        </p:scale>
        <p:origin x="169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2022 ISOC</Template>
  <TotalTime>29</TotalTime>
  <Words>3172</Words>
  <Application>Microsoft Macintosh PowerPoint</Application>
  <PresentationFormat>Widescreen</PresentationFormat>
  <Paragraphs>280</Paragraphs>
  <Slides>36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Hind Light</vt:lpstr>
      <vt:lpstr>Hind Medium</vt:lpstr>
      <vt:lpstr>Symbol</vt:lpstr>
      <vt:lpstr>2022 ISOC</vt:lpstr>
      <vt:lpstr>Indexing Europe’s Internet Resilience</vt:lpstr>
      <vt:lpstr>What we'll cover</vt:lpstr>
      <vt:lpstr>PowerPoint Presentation</vt:lpstr>
      <vt:lpstr>Pulse tracks</vt:lpstr>
      <vt:lpstr>PowerPoint Presentation</vt:lpstr>
      <vt:lpstr>The Internet Resiliency Index (IRI)</vt:lpstr>
      <vt:lpstr>PowerPoint Presentation</vt:lpstr>
      <vt:lpstr>AS4804 outage</vt:lpstr>
      <vt:lpstr>Australia – Internet Resilience Index​ </vt:lpstr>
      <vt:lpstr>AS812 outage</vt:lpstr>
      <vt:lpstr>Canada – Internet Resilience Index​ </vt:lpstr>
      <vt:lpstr>AS3269 and AS16232 outage</vt:lpstr>
      <vt:lpstr>Italy – Compare the Pair</vt:lpstr>
      <vt:lpstr>Italy – Internet Resilience Index​ </vt:lpstr>
      <vt:lpstr>PowerPoint Presentation</vt:lpstr>
      <vt:lpstr>Overall Internet Resilience — By Region </vt:lpstr>
      <vt:lpstr>PowerPoint Presentation</vt:lpstr>
      <vt:lpstr>Switzerland– Internet Resilience Index </vt:lpstr>
      <vt:lpstr>Iceland– Internet Resilience Index </vt:lpstr>
      <vt:lpstr>PowerPoint Presentation</vt:lpstr>
      <vt:lpstr>PowerPoint Presentation</vt:lpstr>
      <vt:lpstr>Bulgaria– Internet Resilience Index </vt:lpstr>
      <vt:lpstr>PowerPoint Presentation</vt:lpstr>
      <vt:lpstr>PowerPoint Presentation</vt:lpstr>
      <vt:lpstr>Ukraine– Internet Resilience Index </vt:lpstr>
      <vt:lpstr>Ukraine– Internet Resilience Index </vt:lpstr>
      <vt:lpstr>Ukraine – IPv4 and v6 Interconnection (APNIC REx)</vt:lpstr>
      <vt:lpstr>Ukraine – ASN Dependency (IIJ Internet Health Report)</vt:lpstr>
      <vt:lpstr>Ukraine – Exit Points</vt:lpstr>
      <vt:lpstr>PowerPoint Presentation</vt:lpstr>
      <vt:lpstr>Limitations</vt:lpstr>
      <vt:lpstr>PowerPoint Presentation</vt:lpstr>
      <vt:lpstr>Take aways</vt:lpstr>
      <vt:lpstr>Not if, but when</vt:lpstr>
      <vt:lpstr>Subscribe, Review, Contribute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Pulse Perspective on the APAC Region</dc:title>
  <dc:creator>Olaf Kolkman</dc:creator>
  <cp:lastModifiedBy>Robbie Mitchell</cp:lastModifiedBy>
  <cp:revision>375</cp:revision>
  <cp:lastPrinted>2016-06-14T17:50:38Z</cp:lastPrinted>
  <dcterms:created xsi:type="dcterms:W3CDTF">2023-03-24T06:11:07Z</dcterms:created>
  <dcterms:modified xsi:type="dcterms:W3CDTF">2023-11-28T15:39:34Z</dcterms:modified>
</cp:coreProperties>
</file>