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B63B64-C157-F141-A6A6-D1294A5A65F5}" v="6" dt="2023-11-29T11:31:22.653"/>
  </p1510:revLst>
</p1510:revInfo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TotalTime>900</TotalTime>
  <Words>189</Words>
  <Application>Microsoft Macintosh PowerPoint</Application>
  <PresentationFormat>Widescreen</PresentationFormat>
  <Paragraphs>29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Century Gothic</vt:lpstr>
      <vt:lpstr>Mesh</vt:lpstr>
      <vt:lpstr>After 20 years of…..</vt:lpstr>
      <vt:lpstr>Your FAVOURITE wG </vt:lpstr>
      <vt:lpstr>WG</vt:lpstr>
      <vt:lpstr>Agenda</vt:lpstr>
      <vt:lpstr>A. Administrative Matters (5 minutes)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favorite wG </dc:title>
  <dc:creator>Kurt Erik Lindqvist</dc:creator>
  <cp:lastModifiedBy>Kurt Erik Lindqvist</cp:lastModifiedBy>
  <cp:revision>30</cp:revision>
  <dcterms:created xsi:type="dcterms:W3CDTF">2018-10-17T09:04:06Z</dcterms:created>
  <dcterms:modified xsi:type="dcterms:W3CDTF">2023-11-29T11:31:24Z</dcterms:modified>
</cp:coreProperties>
</file>