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1" r:id="rId3"/>
  </p:sldMasterIdLst>
  <p:notesMasterIdLst>
    <p:notesMasterId r:id="rId10"/>
  </p:notesMasterIdLst>
  <p:sldIdLst>
    <p:sldId id="256" r:id="rId4"/>
    <p:sldId id="270" r:id="rId5"/>
    <p:sldId id="274" r:id="rId6"/>
    <p:sldId id="275" r:id="rId7"/>
    <p:sldId id="276" r:id="rId8"/>
    <p:sldId id="271" r:id="rId9"/>
  </p:sldIdLst>
  <p:sldSz cx="9144000" cy="5143500" type="screen16x9"/>
  <p:notesSz cx="6858000" cy="9144000"/>
  <p:defaultTextStyle>
    <a:defPPr>
      <a:defRPr lang="en-US"/>
    </a:defPPr>
    <a:lvl1pPr algn="ctr" rtl="0" fontAlgn="base">
      <a:spcBef>
        <a:spcPct val="0"/>
      </a:spcBef>
      <a:spcAft>
        <a:spcPct val="0"/>
      </a:spcAft>
      <a:defRPr sz="2636" kern="1200">
        <a:solidFill>
          <a:srgbClr val="004D55"/>
        </a:solidFill>
        <a:latin typeface="Helvetica Neue Light" charset="0"/>
        <a:ea typeface="ヒラギノ角ゴ ProN W3" charset="-128"/>
        <a:cs typeface="+mn-cs"/>
        <a:sym typeface="Helvetica Neue Light" charset="0"/>
      </a:defRPr>
    </a:lvl1pPr>
    <a:lvl2pPr marL="286870" algn="ctr" rtl="0" fontAlgn="base">
      <a:spcBef>
        <a:spcPct val="0"/>
      </a:spcBef>
      <a:spcAft>
        <a:spcPct val="0"/>
      </a:spcAft>
      <a:defRPr sz="2636" kern="1200">
        <a:solidFill>
          <a:srgbClr val="004D55"/>
        </a:solidFill>
        <a:latin typeface="Helvetica Neue Light" charset="0"/>
        <a:ea typeface="ヒラギノ角ゴ ProN W3" charset="-128"/>
        <a:cs typeface="+mn-cs"/>
        <a:sym typeface="Helvetica Neue Light" charset="0"/>
      </a:defRPr>
    </a:lvl2pPr>
    <a:lvl3pPr marL="573740" algn="ctr" rtl="0" fontAlgn="base">
      <a:spcBef>
        <a:spcPct val="0"/>
      </a:spcBef>
      <a:spcAft>
        <a:spcPct val="0"/>
      </a:spcAft>
      <a:defRPr sz="2636" kern="1200">
        <a:solidFill>
          <a:srgbClr val="004D55"/>
        </a:solidFill>
        <a:latin typeface="Helvetica Neue Light" charset="0"/>
        <a:ea typeface="ヒラギノ角ゴ ProN W3" charset="-128"/>
        <a:cs typeface="+mn-cs"/>
        <a:sym typeface="Helvetica Neue Light" charset="0"/>
      </a:defRPr>
    </a:lvl3pPr>
    <a:lvl4pPr marL="860609" algn="ctr" rtl="0" fontAlgn="base">
      <a:spcBef>
        <a:spcPct val="0"/>
      </a:spcBef>
      <a:spcAft>
        <a:spcPct val="0"/>
      </a:spcAft>
      <a:defRPr sz="2636" kern="1200">
        <a:solidFill>
          <a:srgbClr val="004D55"/>
        </a:solidFill>
        <a:latin typeface="Helvetica Neue Light" charset="0"/>
        <a:ea typeface="ヒラギノ角ゴ ProN W3" charset="-128"/>
        <a:cs typeface="+mn-cs"/>
        <a:sym typeface="Helvetica Neue Light" charset="0"/>
      </a:defRPr>
    </a:lvl4pPr>
    <a:lvl5pPr marL="1147480" algn="ctr" rtl="0" fontAlgn="base">
      <a:spcBef>
        <a:spcPct val="0"/>
      </a:spcBef>
      <a:spcAft>
        <a:spcPct val="0"/>
      </a:spcAft>
      <a:defRPr sz="2636" kern="1200">
        <a:solidFill>
          <a:srgbClr val="004D55"/>
        </a:solidFill>
        <a:latin typeface="Helvetica Neue Light" charset="0"/>
        <a:ea typeface="ヒラギノ角ゴ ProN W3" charset="-128"/>
        <a:cs typeface="+mn-cs"/>
        <a:sym typeface="Helvetica Neue Light" charset="0"/>
      </a:defRPr>
    </a:lvl5pPr>
    <a:lvl6pPr marL="1434350" algn="l" defTabSz="573740" rtl="0" eaLnBrk="1" latinLnBrk="0" hangingPunct="1">
      <a:defRPr sz="2636" kern="1200">
        <a:solidFill>
          <a:srgbClr val="004D55"/>
        </a:solidFill>
        <a:latin typeface="Helvetica Neue Light" charset="0"/>
        <a:ea typeface="ヒラギノ角ゴ ProN W3" charset="-128"/>
        <a:cs typeface="+mn-cs"/>
        <a:sym typeface="Helvetica Neue Light" charset="0"/>
      </a:defRPr>
    </a:lvl6pPr>
    <a:lvl7pPr marL="1721220" algn="l" defTabSz="573740" rtl="0" eaLnBrk="1" latinLnBrk="0" hangingPunct="1">
      <a:defRPr sz="2636" kern="1200">
        <a:solidFill>
          <a:srgbClr val="004D55"/>
        </a:solidFill>
        <a:latin typeface="Helvetica Neue Light" charset="0"/>
        <a:ea typeface="ヒラギノ角ゴ ProN W3" charset="-128"/>
        <a:cs typeface="+mn-cs"/>
        <a:sym typeface="Helvetica Neue Light" charset="0"/>
      </a:defRPr>
    </a:lvl7pPr>
    <a:lvl8pPr marL="2008090" algn="l" defTabSz="573740" rtl="0" eaLnBrk="1" latinLnBrk="0" hangingPunct="1">
      <a:defRPr sz="2636" kern="1200">
        <a:solidFill>
          <a:srgbClr val="004D55"/>
        </a:solidFill>
        <a:latin typeface="Helvetica Neue Light" charset="0"/>
        <a:ea typeface="ヒラギノ角ゴ ProN W3" charset="-128"/>
        <a:cs typeface="+mn-cs"/>
        <a:sym typeface="Helvetica Neue Light" charset="0"/>
      </a:defRPr>
    </a:lvl8pPr>
    <a:lvl9pPr marL="2294960" algn="l" defTabSz="573740" rtl="0" eaLnBrk="1" latinLnBrk="0" hangingPunct="1">
      <a:defRPr sz="2636" kern="1200">
        <a:solidFill>
          <a:srgbClr val="004D55"/>
        </a:solidFill>
        <a:latin typeface="Helvetica Neue Light" charset="0"/>
        <a:ea typeface="ヒラギノ角ゴ ProN W3" charset="-128"/>
        <a:cs typeface="+mn-cs"/>
        <a:sym typeface="Helvetica Neue Light"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54"/>
    <p:restoredTop sz="94558"/>
  </p:normalViewPr>
  <p:slideViewPr>
    <p:cSldViewPr>
      <p:cViewPr varScale="1">
        <p:scale>
          <a:sx n="161" d="100"/>
          <a:sy n="161" d="100"/>
        </p:scale>
        <p:origin x="832" y="19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DD104-EB2B-AF42-986B-DF607471979F}" type="datetimeFigureOut">
              <a:rPr lang="en-US" smtClean="0"/>
              <a:t>11/30/23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707D8-B092-BF46-AAEC-435D12B853C3}" type="slidenum">
              <a:rPr lang="en-US" smtClean="0"/>
              <a:t>‹#›</a:t>
            </a:fld>
            <a:endParaRPr lang="en-US"/>
          </a:p>
        </p:txBody>
      </p:sp>
    </p:spTree>
    <p:extLst>
      <p:ext uri="{BB962C8B-B14F-4D97-AF65-F5344CB8AC3E}">
        <p14:creationId xmlns:p14="http://schemas.microsoft.com/office/powerpoint/2010/main" val="1330030723"/>
      </p:ext>
    </p:extLst>
  </p:cSld>
  <p:clrMap bg1="lt1" tx1="dk1" bg2="lt2" tx2="dk2" accent1="accent1" accent2="accent2" accent3="accent3" accent4="accent4" accent5="accent5" accent6="accent6" hlink="hlink" folHlink="folHlink"/>
  <p:notesStyle>
    <a:lvl1pPr marL="0" algn="l" defTabSz="573740" rtl="0" eaLnBrk="1" latinLnBrk="0" hangingPunct="1">
      <a:defRPr sz="753" kern="1200">
        <a:solidFill>
          <a:schemeClr val="tx1"/>
        </a:solidFill>
        <a:latin typeface="+mn-lt"/>
        <a:ea typeface="+mn-ea"/>
        <a:cs typeface="+mn-cs"/>
      </a:defRPr>
    </a:lvl1pPr>
    <a:lvl2pPr marL="286870" algn="l" defTabSz="573740" rtl="0" eaLnBrk="1" latinLnBrk="0" hangingPunct="1">
      <a:defRPr sz="753" kern="1200">
        <a:solidFill>
          <a:schemeClr val="tx1"/>
        </a:solidFill>
        <a:latin typeface="+mn-lt"/>
        <a:ea typeface="+mn-ea"/>
        <a:cs typeface="+mn-cs"/>
      </a:defRPr>
    </a:lvl2pPr>
    <a:lvl3pPr marL="573740" algn="l" defTabSz="573740" rtl="0" eaLnBrk="1" latinLnBrk="0" hangingPunct="1">
      <a:defRPr sz="753" kern="1200">
        <a:solidFill>
          <a:schemeClr val="tx1"/>
        </a:solidFill>
        <a:latin typeface="+mn-lt"/>
        <a:ea typeface="+mn-ea"/>
        <a:cs typeface="+mn-cs"/>
      </a:defRPr>
    </a:lvl3pPr>
    <a:lvl4pPr marL="860609" algn="l" defTabSz="573740" rtl="0" eaLnBrk="1" latinLnBrk="0" hangingPunct="1">
      <a:defRPr sz="753" kern="1200">
        <a:solidFill>
          <a:schemeClr val="tx1"/>
        </a:solidFill>
        <a:latin typeface="+mn-lt"/>
        <a:ea typeface="+mn-ea"/>
        <a:cs typeface="+mn-cs"/>
      </a:defRPr>
    </a:lvl4pPr>
    <a:lvl5pPr marL="1147480" algn="l" defTabSz="573740" rtl="0" eaLnBrk="1" latinLnBrk="0" hangingPunct="1">
      <a:defRPr sz="753" kern="1200">
        <a:solidFill>
          <a:schemeClr val="tx1"/>
        </a:solidFill>
        <a:latin typeface="+mn-lt"/>
        <a:ea typeface="+mn-ea"/>
        <a:cs typeface="+mn-cs"/>
      </a:defRPr>
    </a:lvl5pPr>
    <a:lvl6pPr marL="1434350" algn="l" defTabSz="573740" rtl="0" eaLnBrk="1" latinLnBrk="0" hangingPunct="1">
      <a:defRPr sz="753" kern="1200">
        <a:solidFill>
          <a:schemeClr val="tx1"/>
        </a:solidFill>
        <a:latin typeface="+mn-lt"/>
        <a:ea typeface="+mn-ea"/>
        <a:cs typeface="+mn-cs"/>
      </a:defRPr>
    </a:lvl6pPr>
    <a:lvl7pPr marL="1721220" algn="l" defTabSz="573740" rtl="0" eaLnBrk="1" latinLnBrk="0" hangingPunct="1">
      <a:defRPr sz="753" kern="1200">
        <a:solidFill>
          <a:schemeClr val="tx1"/>
        </a:solidFill>
        <a:latin typeface="+mn-lt"/>
        <a:ea typeface="+mn-ea"/>
        <a:cs typeface="+mn-cs"/>
      </a:defRPr>
    </a:lvl7pPr>
    <a:lvl8pPr marL="2008090" algn="l" defTabSz="573740" rtl="0" eaLnBrk="1" latinLnBrk="0" hangingPunct="1">
      <a:defRPr sz="753" kern="1200">
        <a:solidFill>
          <a:schemeClr val="tx1"/>
        </a:solidFill>
        <a:latin typeface="+mn-lt"/>
        <a:ea typeface="+mn-ea"/>
        <a:cs typeface="+mn-cs"/>
      </a:defRPr>
    </a:lvl8pPr>
    <a:lvl9pPr marL="2294960" algn="l" defTabSz="573740" rtl="0" eaLnBrk="1" latinLnBrk="0" hangingPunct="1">
      <a:defRPr sz="7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5707D8-B092-BF46-AAEC-435D12B853C3}" type="slidenum">
              <a:rPr lang="en-US" smtClean="0"/>
              <a:t>1</a:t>
            </a:fld>
            <a:endParaRPr lang="en-US"/>
          </a:p>
        </p:txBody>
      </p:sp>
    </p:spTree>
    <p:extLst>
      <p:ext uri="{BB962C8B-B14F-4D97-AF65-F5344CB8AC3E}">
        <p14:creationId xmlns:p14="http://schemas.microsoft.com/office/powerpoint/2010/main" val="66907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EC6A0B6B-7EF0-D575-B07A-D6A9979D3A20}"/>
              </a:ext>
            </a:extLst>
          </p:cNvPr>
          <p:cNvSpPr>
            <a:spLocks noGrp="1"/>
          </p:cNvSpPr>
          <p:nvPr>
            <p:ph type="title"/>
          </p:nvPr>
        </p:nvSpPr>
        <p:spPr/>
        <p:txBody>
          <a:bodyPr/>
          <a:lstStyle/>
          <a:p>
            <a:r>
              <a:rPr lang="en-GB"/>
              <a:t>Click to edit Master title style</a:t>
            </a:r>
            <a:endParaRPr lang="en-NL"/>
          </a:p>
        </p:txBody>
      </p:sp>
    </p:spTree>
    <p:extLst>
      <p:ext uri="{BB962C8B-B14F-4D97-AF65-F5344CB8AC3E}">
        <p14:creationId xmlns:p14="http://schemas.microsoft.com/office/powerpoint/2010/main" val="20132776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7"/>
          <p:cNvSpPr txBox="1">
            <a:spLocks noGrp="1" noChangeArrowheads="1"/>
          </p:cNvSpPr>
          <p:nvPr>
            <p:ph type="sldNum" sz="quarter" idx="10"/>
          </p:nvPr>
        </p:nvSpPr>
        <p:spPr>
          <a:ln/>
        </p:spPr>
        <p:txBody>
          <a:bodyPr/>
          <a:lstStyle>
            <a:lvl1pPr>
              <a:defRPr/>
            </a:lvl1pPr>
          </a:lstStyle>
          <a:p>
            <a:fld id="{87017E1C-22F5-9B4C-BF14-4B9CEAED9387}" type="slidenum">
              <a:rPr lang="en-US" altLang="en-US"/>
              <a:pPr/>
              <a:t>‹#›</a:t>
            </a:fld>
            <a:endParaRPr lang="en-US" altLang="en-US"/>
          </a:p>
        </p:txBody>
      </p:sp>
    </p:spTree>
    <p:extLst>
      <p:ext uri="{BB962C8B-B14F-4D97-AF65-F5344CB8AC3E}">
        <p14:creationId xmlns:p14="http://schemas.microsoft.com/office/powerpoint/2010/main" val="16894989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71068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3"/>
          <a:stretch>
            <a:fillRect/>
          </a:stretch>
        </p:blipFill>
        <p:spPr>
          <a:xfrm rot="5400000">
            <a:off x="2158002" y="-2145873"/>
            <a:ext cx="4827999" cy="9144001"/>
          </a:xfrm>
          <a:prstGeom prst="rect">
            <a:avLst/>
          </a:prstGeom>
        </p:spPr>
      </p:pic>
      <p:sp>
        <p:nvSpPr>
          <p:cNvPr id="2" name="Line 2"/>
          <p:cNvSpPr>
            <a:spLocks noChangeShapeType="1"/>
          </p:cNvSpPr>
          <p:nvPr/>
        </p:nvSpPr>
        <p:spPr bwMode="auto">
          <a:xfrm>
            <a:off x="4232672" y="2879824"/>
            <a:ext cx="4929188" cy="0"/>
          </a:xfrm>
          <a:prstGeom prst="line">
            <a:avLst/>
          </a:prstGeom>
          <a:noFill/>
          <a:ln w="12700" cap="flat">
            <a:solidFill>
              <a:schemeClr val="tx1"/>
            </a:solidFill>
            <a:prstDash val="solid"/>
            <a:round/>
            <a:headEnd type="none" w="med" len="med"/>
            <a:tailEnd type="none" w="med" len="med"/>
          </a:ln>
        </p:spPr>
        <p:txBody>
          <a:bodyPr lIns="0" tIns="0" rIns="0" bIns="0"/>
          <a:lstStyle/>
          <a:p>
            <a:pPr>
              <a:defRPr/>
            </a:pPr>
            <a:endParaRPr lang="en-US" sz="1390"/>
          </a:p>
        </p:txBody>
      </p:sp>
      <p:sp>
        <p:nvSpPr>
          <p:cNvPr id="1028" name="Rectangle 3"/>
          <p:cNvSpPr>
            <a:spLocks noGrp="1" noChangeArrowheads="1"/>
          </p:cNvSpPr>
          <p:nvPr>
            <p:ph type="body" idx="1"/>
          </p:nvPr>
        </p:nvSpPr>
        <p:spPr bwMode="auto">
          <a:xfrm>
            <a:off x="4214812" y="2960191"/>
            <a:ext cx="4697016" cy="146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ltLang="en-US">
                <a:sym typeface="Helvetica Neue" charset="0"/>
              </a:rPr>
              <a:t>Click to edit Master text styles</a:t>
            </a:r>
          </a:p>
          <a:p>
            <a:pPr lvl="1"/>
            <a:r>
              <a:rPr lang="en-US" altLang="en-US">
                <a:sym typeface="Helvetica Neue" charset="0"/>
              </a:rPr>
              <a:t>Second level</a:t>
            </a:r>
          </a:p>
          <a:p>
            <a:pPr lvl="2"/>
            <a:r>
              <a:rPr lang="en-US" altLang="en-US">
                <a:sym typeface="Helvetica Neue" charset="0"/>
              </a:rPr>
              <a:t>Third level</a:t>
            </a:r>
          </a:p>
          <a:p>
            <a:pPr lvl="3"/>
            <a:r>
              <a:rPr lang="en-US" altLang="en-US">
                <a:sym typeface="Helvetica Neue" charset="0"/>
              </a:rPr>
              <a:t>Fourth level</a:t>
            </a:r>
          </a:p>
          <a:p>
            <a:pPr lvl="4"/>
            <a:r>
              <a:rPr lang="en-US" altLang="en-US">
                <a:sym typeface="Helvetica Neue" charset="0"/>
              </a:rPr>
              <a:t>Fifth level</a:t>
            </a:r>
          </a:p>
        </p:txBody>
      </p:sp>
      <p:sp>
        <p:nvSpPr>
          <p:cNvPr id="1029" name="Rectangle 4"/>
          <p:cNvSpPr>
            <a:spLocks noGrp="1" noChangeArrowheads="1"/>
          </p:cNvSpPr>
          <p:nvPr>
            <p:ph type="title"/>
          </p:nvPr>
        </p:nvSpPr>
        <p:spPr bwMode="auto">
          <a:xfrm>
            <a:off x="4214812" y="1346150"/>
            <a:ext cx="4697016" cy="146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ltLang="en-US" dirty="0">
                <a:sym typeface="Helvetica Neue Light" charset="0"/>
              </a:rPr>
              <a:t>Click to edit Master title style</a:t>
            </a:r>
          </a:p>
        </p:txBody>
      </p:sp>
      <p:sp>
        <p:nvSpPr>
          <p:cNvPr id="3" name="Rectangle 5"/>
          <p:cNvSpPr>
            <a:spLocks/>
          </p:cNvSpPr>
          <p:nvPr/>
        </p:nvSpPr>
        <p:spPr bwMode="auto">
          <a:xfrm>
            <a:off x="98227" y="4955976"/>
            <a:ext cx="6429375" cy="120551"/>
          </a:xfrm>
          <a:prstGeom prst="rect">
            <a:avLst/>
          </a:prstGeom>
          <a:noFill/>
          <a:ln w="12700" cap="flat">
            <a:noFill/>
            <a:miter lim="800000"/>
            <a:headEnd type="none" w="med" len="med"/>
            <a:tailEnd type="none" w="med" len="med"/>
          </a:ln>
        </p:spPr>
        <p:txBody>
          <a:bodyPr lIns="0" tIns="0" rIns="37481" bIns="0"/>
          <a:lstStyle>
            <a:lvl1pPr marL="69850" eaLnBrk="0" hangingPunct="0">
              <a:defRPr sz="4200">
                <a:solidFill>
                  <a:srgbClr val="004D55"/>
                </a:solidFill>
                <a:latin typeface="Helvetica Neue Light" charset="0"/>
                <a:ea typeface="ヒラギノ角ゴ ProN W3" charset="-128"/>
                <a:sym typeface="Helvetica Neue Light" charset="0"/>
              </a:defRPr>
            </a:lvl1pPr>
            <a:lvl2pPr marL="37931725" indent="-37474525" eaLnBrk="0" hangingPunct="0">
              <a:defRPr sz="4200">
                <a:solidFill>
                  <a:srgbClr val="004D55"/>
                </a:solidFill>
                <a:latin typeface="Helvetica Neue Light" charset="0"/>
                <a:ea typeface="ヒラギノ角ゴ ProN W3" charset="-128"/>
                <a:sym typeface="Helvetica Neue Light" charset="0"/>
              </a:defRPr>
            </a:lvl2pPr>
            <a:lvl3pPr eaLnBrk="0" hangingPunct="0">
              <a:defRPr sz="4200">
                <a:solidFill>
                  <a:srgbClr val="004D55"/>
                </a:solidFill>
                <a:latin typeface="Helvetica Neue Light" charset="0"/>
                <a:ea typeface="ヒラギノ角ゴ ProN W3" charset="-128"/>
                <a:sym typeface="Helvetica Neue Light" charset="0"/>
              </a:defRPr>
            </a:lvl3pPr>
            <a:lvl4pPr eaLnBrk="0" hangingPunct="0">
              <a:defRPr sz="4200">
                <a:solidFill>
                  <a:srgbClr val="004D55"/>
                </a:solidFill>
                <a:latin typeface="Helvetica Neue Light" charset="0"/>
                <a:ea typeface="ヒラギノ角ゴ ProN W3" charset="-128"/>
                <a:sym typeface="Helvetica Neue Light" charset="0"/>
              </a:defRPr>
            </a:lvl4pPr>
            <a:lvl5pPr eaLnBrk="0" hangingPunct="0">
              <a:defRPr sz="4200">
                <a:solidFill>
                  <a:srgbClr val="004D55"/>
                </a:solidFill>
                <a:latin typeface="Helvetica Neue Light" charset="0"/>
                <a:ea typeface="ヒラギノ角ゴ ProN W3" charset="-128"/>
                <a:sym typeface="Helvetica Neue Light" charset="0"/>
              </a:defRPr>
            </a:lvl5pPr>
            <a:lvl6pPr marL="4572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6pPr>
            <a:lvl7pPr marL="9144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7pPr>
            <a:lvl8pPr marL="13716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8pPr>
            <a:lvl9pPr marL="18288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9pPr>
          </a:lstStyle>
          <a:p>
            <a:pPr algn="l" eaLnBrk="1" hangingPunct="1">
              <a:spcBef>
                <a:spcPts val="205"/>
              </a:spcBef>
            </a:pPr>
            <a:endParaRPr lang="en-US" altLang="en-US" sz="844" dirty="0">
              <a:solidFill>
                <a:srgbClr val="006068"/>
              </a:solidFill>
              <a:latin typeface="Helvetica Neue" charset="0"/>
              <a:sym typeface="Helvetica Neue" charset="0"/>
            </a:endParaRPr>
          </a:p>
          <a:p>
            <a:pPr algn="l" eaLnBrk="1" hangingPunct="1">
              <a:spcBef>
                <a:spcPts val="205"/>
              </a:spcBef>
            </a:pPr>
            <a:endParaRPr lang="en-US" altLang="en-US" sz="844" dirty="0">
              <a:solidFill>
                <a:srgbClr val="006068"/>
              </a:solidFill>
              <a:latin typeface="Helvetica Neue" charset="0"/>
              <a:sym typeface="Helvetica Neue" charset="0"/>
            </a:endParaRPr>
          </a:p>
        </p:txBody>
      </p:sp>
      <p:pic>
        <p:nvPicPr>
          <p:cNvPr id="5" name="Picture 4"/>
          <p:cNvPicPr>
            <a:picLocks noChangeAspect="1"/>
          </p:cNvPicPr>
          <p:nvPr userDrawn="1"/>
        </p:nvPicPr>
        <p:blipFill>
          <a:blip r:embed="rId4"/>
          <a:stretch>
            <a:fillRect/>
          </a:stretch>
        </p:blipFill>
        <p:spPr>
          <a:xfrm>
            <a:off x="7651948" y="3867894"/>
            <a:ext cx="1259880" cy="958370"/>
          </a:xfrm>
          <a:prstGeom prst="rect">
            <a:avLst/>
          </a:prstGeom>
        </p:spPr>
      </p:pic>
      <p:pic>
        <p:nvPicPr>
          <p:cNvPr id="6" name="Picture 5"/>
          <p:cNvPicPr>
            <a:picLocks noChangeAspect="1"/>
          </p:cNvPicPr>
          <p:nvPr userDrawn="1"/>
        </p:nvPicPr>
        <p:blipFill>
          <a:blip r:embed="rId5"/>
          <a:stretch>
            <a:fillRect/>
          </a:stretch>
        </p:blipFill>
        <p:spPr>
          <a:xfrm>
            <a:off x="526295" y="267494"/>
            <a:ext cx="3337340" cy="253866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transition/>
  <p:txStyles>
    <p:titleStyle>
      <a:lvl1pPr algn="l" rtl="0" eaLnBrk="0" fontAlgn="base" hangingPunct="0">
        <a:spcBef>
          <a:spcPct val="0"/>
        </a:spcBef>
        <a:spcAft>
          <a:spcPct val="0"/>
        </a:spcAft>
        <a:defRPr sz="2531">
          <a:solidFill>
            <a:srgbClr val="000000"/>
          </a:solidFill>
          <a:latin typeface="+mj-lt"/>
          <a:ea typeface="+mj-ea"/>
          <a:cs typeface="+mj-cs"/>
          <a:sym typeface="Helvetica Neue Light" charset="0"/>
        </a:defRPr>
      </a:lvl1pPr>
      <a:lvl2pPr algn="l" rtl="0" eaLnBrk="0" fontAlgn="base" hangingPunct="0">
        <a:spcBef>
          <a:spcPct val="0"/>
        </a:spcBef>
        <a:spcAft>
          <a:spcPct val="0"/>
        </a:spcAft>
        <a:defRPr sz="2531">
          <a:solidFill>
            <a:srgbClr val="000000"/>
          </a:solidFill>
          <a:latin typeface="Helvetica Neue Light" charset="0"/>
          <a:ea typeface="ヒラギノ角ゴ ProN W3" charset="-128"/>
          <a:cs typeface="ヒラギノ角ゴ ProN W3" charset="-128"/>
          <a:sym typeface="Helvetica Neue Light" charset="0"/>
        </a:defRPr>
      </a:lvl2pPr>
      <a:lvl3pPr algn="l" rtl="0" eaLnBrk="0" fontAlgn="base" hangingPunct="0">
        <a:spcBef>
          <a:spcPct val="0"/>
        </a:spcBef>
        <a:spcAft>
          <a:spcPct val="0"/>
        </a:spcAft>
        <a:defRPr sz="2531">
          <a:solidFill>
            <a:srgbClr val="000000"/>
          </a:solidFill>
          <a:latin typeface="Helvetica Neue Light" charset="0"/>
          <a:ea typeface="ヒラギノ角ゴ ProN W3" charset="-128"/>
          <a:cs typeface="ヒラギノ角ゴ ProN W3" charset="-128"/>
          <a:sym typeface="Helvetica Neue Light" charset="0"/>
        </a:defRPr>
      </a:lvl3pPr>
      <a:lvl4pPr algn="l" rtl="0" eaLnBrk="0" fontAlgn="base" hangingPunct="0">
        <a:spcBef>
          <a:spcPct val="0"/>
        </a:spcBef>
        <a:spcAft>
          <a:spcPct val="0"/>
        </a:spcAft>
        <a:defRPr sz="2531">
          <a:solidFill>
            <a:srgbClr val="000000"/>
          </a:solidFill>
          <a:latin typeface="Helvetica Neue Light" charset="0"/>
          <a:ea typeface="ヒラギノ角ゴ ProN W3" charset="-128"/>
          <a:cs typeface="ヒラギノ角ゴ ProN W3" charset="-128"/>
          <a:sym typeface="Helvetica Neue Light" charset="0"/>
        </a:defRPr>
      </a:lvl4pPr>
      <a:lvl5pPr algn="l" rtl="0" eaLnBrk="0" fontAlgn="base" hangingPunct="0">
        <a:spcBef>
          <a:spcPct val="0"/>
        </a:spcBef>
        <a:spcAft>
          <a:spcPct val="0"/>
        </a:spcAft>
        <a:defRPr sz="2531">
          <a:solidFill>
            <a:srgbClr val="000000"/>
          </a:solidFill>
          <a:latin typeface="Helvetica Neue Light" charset="0"/>
          <a:ea typeface="ヒラギノ角ゴ ProN W3" charset="-128"/>
          <a:cs typeface="ヒラギノ角ゴ ProN W3" charset="-128"/>
          <a:sym typeface="Helvetica Neue Light" charset="0"/>
        </a:defRPr>
      </a:lvl5pPr>
      <a:lvl6pPr marL="241063" algn="l" rtl="0" fontAlgn="base">
        <a:spcBef>
          <a:spcPct val="0"/>
        </a:spcBef>
        <a:spcAft>
          <a:spcPct val="0"/>
        </a:spcAft>
        <a:defRPr sz="3164">
          <a:solidFill>
            <a:schemeClr val="tx1"/>
          </a:solidFill>
          <a:latin typeface="Helvetica Neue Light" charset="0"/>
          <a:ea typeface="ヒラギノ角ゴ ProN W3" charset="-128"/>
          <a:cs typeface="ヒラギノ角ゴ ProN W3" charset="-128"/>
          <a:sym typeface="Helvetica Neue Light" charset="0"/>
        </a:defRPr>
      </a:lvl6pPr>
      <a:lvl7pPr marL="482124" algn="l" rtl="0" fontAlgn="base">
        <a:spcBef>
          <a:spcPct val="0"/>
        </a:spcBef>
        <a:spcAft>
          <a:spcPct val="0"/>
        </a:spcAft>
        <a:defRPr sz="3164">
          <a:solidFill>
            <a:schemeClr val="tx1"/>
          </a:solidFill>
          <a:latin typeface="Helvetica Neue Light" charset="0"/>
          <a:ea typeface="ヒラギノ角ゴ ProN W3" charset="-128"/>
          <a:cs typeface="ヒラギノ角ゴ ProN W3" charset="-128"/>
          <a:sym typeface="Helvetica Neue Light" charset="0"/>
        </a:defRPr>
      </a:lvl7pPr>
      <a:lvl8pPr marL="723186" algn="l" rtl="0" fontAlgn="base">
        <a:spcBef>
          <a:spcPct val="0"/>
        </a:spcBef>
        <a:spcAft>
          <a:spcPct val="0"/>
        </a:spcAft>
        <a:defRPr sz="3164">
          <a:solidFill>
            <a:schemeClr val="tx1"/>
          </a:solidFill>
          <a:latin typeface="Helvetica Neue Light" charset="0"/>
          <a:ea typeface="ヒラギノ角ゴ ProN W3" charset="-128"/>
          <a:cs typeface="ヒラギノ角ゴ ProN W3" charset="-128"/>
          <a:sym typeface="Helvetica Neue Light" charset="0"/>
        </a:defRPr>
      </a:lvl8pPr>
      <a:lvl9pPr marL="964248" algn="l" rtl="0" fontAlgn="base">
        <a:spcBef>
          <a:spcPct val="0"/>
        </a:spcBef>
        <a:spcAft>
          <a:spcPct val="0"/>
        </a:spcAft>
        <a:defRPr sz="3164">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180796" indent="-180796" algn="l" rtl="0" eaLnBrk="0" fontAlgn="base" hangingPunct="0">
        <a:spcBef>
          <a:spcPct val="0"/>
        </a:spcBef>
        <a:spcAft>
          <a:spcPct val="0"/>
        </a:spcAft>
        <a:defRPr sz="1266">
          <a:solidFill>
            <a:schemeClr val="tx1"/>
          </a:solidFill>
          <a:latin typeface="+mn-lt"/>
          <a:ea typeface="+mn-ea"/>
          <a:cs typeface="+mn-cs"/>
          <a:sym typeface="Helvetica Neue" charset="0"/>
        </a:defRPr>
      </a:lvl1pPr>
      <a:lvl2pPr marL="133923" indent="-133923" algn="l" rtl="0" eaLnBrk="0" fontAlgn="base" hangingPunct="0">
        <a:spcBef>
          <a:spcPct val="0"/>
        </a:spcBef>
        <a:spcAft>
          <a:spcPct val="0"/>
        </a:spcAft>
        <a:defRPr sz="1266">
          <a:solidFill>
            <a:schemeClr val="tx1"/>
          </a:solidFill>
          <a:latin typeface="+mn-lt"/>
          <a:ea typeface="+mn-ea"/>
          <a:cs typeface="+mn-cs"/>
          <a:sym typeface="Helvetica Neue" charset="0"/>
        </a:defRPr>
      </a:lvl2pPr>
      <a:lvl3pPr marL="267846" indent="-267846" algn="l" rtl="0" eaLnBrk="0" fontAlgn="base" hangingPunct="0">
        <a:spcBef>
          <a:spcPct val="0"/>
        </a:spcBef>
        <a:spcAft>
          <a:spcPct val="0"/>
        </a:spcAft>
        <a:defRPr sz="1266">
          <a:solidFill>
            <a:schemeClr val="tx1"/>
          </a:solidFill>
          <a:latin typeface="+mn-lt"/>
          <a:ea typeface="+mn-ea"/>
          <a:cs typeface="+mn-cs"/>
          <a:sym typeface="Helvetica Neue" charset="0"/>
        </a:defRPr>
      </a:lvl3pPr>
      <a:lvl4pPr marL="401770" indent="-401770" algn="l" rtl="0" eaLnBrk="0" fontAlgn="base" hangingPunct="0">
        <a:spcBef>
          <a:spcPct val="0"/>
        </a:spcBef>
        <a:spcAft>
          <a:spcPct val="0"/>
        </a:spcAft>
        <a:defRPr sz="1266">
          <a:solidFill>
            <a:schemeClr val="tx1"/>
          </a:solidFill>
          <a:latin typeface="+mn-lt"/>
          <a:ea typeface="+mn-ea"/>
          <a:cs typeface="+mn-cs"/>
          <a:sym typeface="Helvetica Neue" charset="0"/>
        </a:defRPr>
      </a:lvl4pPr>
      <a:lvl5pPr marL="535694" indent="-535694" algn="l" rtl="0" eaLnBrk="0" fontAlgn="base" hangingPunct="0">
        <a:spcBef>
          <a:spcPct val="0"/>
        </a:spcBef>
        <a:spcAft>
          <a:spcPct val="0"/>
        </a:spcAft>
        <a:defRPr sz="1266">
          <a:solidFill>
            <a:schemeClr val="tx1"/>
          </a:solidFill>
          <a:latin typeface="+mn-lt"/>
          <a:ea typeface="+mn-ea"/>
          <a:cs typeface="+mn-cs"/>
          <a:sym typeface="Helvetica Neue" charset="0"/>
        </a:defRPr>
      </a:lvl5pPr>
      <a:lvl6pPr marL="776755" indent="-535694" algn="l" rtl="0" fontAlgn="base">
        <a:spcBef>
          <a:spcPct val="0"/>
        </a:spcBef>
        <a:spcAft>
          <a:spcPct val="0"/>
        </a:spcAft>
        <a:defRPr sz="1266">
          <a:solidFill>
            <a:schemeClr val="tx1"/>
          </a:solidFill>
          <a:latin typeface="+mn-lt"/>
          <a:ea typeface="+mn-ea"/>
          <a:cs typeface="+mn-cs"/>
          <a:sym typeface="Helvetica Neue" charset="0"/>
        </a:defRPr>
      </a:lvl6pPr>
      <a:lvl7pPr marL="1017818" indent="-535694" algn="l" rtl="0" fontAlgn="base">
        <a:spcBef>
          <a:spcPct val="0"/>
        </a:spcBef>
        <a:spcAft>
          <a:spcPct val="0"/>
        </a:spcAft>
        <a:defRPr sz="1266">
          <a:solidFill>
            <a:schemeClr val="tx1"/>
          </a:solidFill>
          <a:latin typeface="+mn-lt"/>
          <a:ea typeface="+mn-ea"/>
          <a:cs typeface="+mn-cs"/>
          <a:sym typeface="Helvetica Neue" charset="0"/>
        </a:defRPr>
      </a:lvl7pPr>
      <a:lvl8pPr marL="1258879" indent="-535694" algn="l" rtl="0" fontAlgn="base">
        <a:spcBef>
          <a:spcPct val="0"/>
        </a:spcBef>
        <a:spcAft>
          <a:spcPct val="0"/>
        </a:spcAft>
        <a:defRPr sz="1266">
          <a:solidFill>
            <a:schemeClr val="tx1"/>
          </a:solidFill>
          <a:latin typeface="+mn-lt"/>
          <a:ea typeface="+mn-ea"/>
          <a:cs typeface="+mn-cs"/>
          <a:sym typeface="Helvetica Neue" charset="0"/>
        </a:defRPr>
      </a:lvl8pPr>
      <a:lvl9pPr marL="1499941" indent="-535694" algn="l" rtl="0" fontAlgn="base">
        <a:spcBef>
          <a:spcPct val="0"/>
        </a:spcBef>
        <a:spcAft>
          <a:spcPct val="0"/>
        </a:spcAft>
        <a:defRPr sz="1266">
          <a:solidFill>
            <a:schemeClr val="tx1"/>
          </a:solidFill>
          <a:latin typeface="+mn-lt"/>
          <a:ea typeface="+mn-ea"/>
          <a:cs typeface="+mn-cs"/>
          <a:sym typeface="Helvetica Neue" charset="0"/>
        </a:defRPr>
      </a:lvl9pPr>
    </p:bodyStyle>
    <p:otherStyle>
      <a:defPPr>
        <a:defRPr lang="en-US"/>
      </a:defPPr>
      <a:lvl1pPr marL="0" algn="l" defTabSz="241063" rtl="0" eaLnBrk="1" latinLnBrk="0" hangingPunct="1">
        <a:defRPr sz="949" kern="1200">
          <a:solidFill>
            <a:schemeClr val="tx1"/>
          </a:solidFill>
          <a:latin typeface="+mn-lt"/>
          <a:ea typeface="+mn-ea"/>
          <a:cs typeface="+mn-cs"/>
        </a:defRPr>
      </a:lvl1pPr>
      <a:lvl2pPr marL="241063" algn="l" defTabSz="241063" rtl="0" eaLnBrk="1" latinLnBrk="0" hangingPunct="1">
        <a:defRPr sz="949" kern="1200">
          <a:solidFill>
            <a:schemeClr val="tx1"/>
          </a:solidFill>
          <a:latin typeface="+mn-lt"/>
          <a:ea typeface="+mn-ea"/>
          <a:cs typeface="+mn-cs"/>
        </a:defRPr>
      </a:lvl2pPr>
      <a:lvl3pPr marL="482124" algn="l" defTabSz="241063" rtl="0" eaLnBrk="1" latinLnBrk="0" hangingPunct="1">
        <a:defRPr sz="949" kern="1200">
          <a:solidFill>
            <a:schemeClr val="tx1"/>
          </a:solidFill>
          <a:latin typeface="+mn-lt"/>
          <a:ea typeface="+mn-ea"/>
          <a:cs typeface="+mn-cs"/>
        </a:defRPr>
      </a:lvl3pPr>
      <a:lvl4pPr marL="723186" algn="l" defTabSz="241063" rtl="0" eaLnBrk="1" latinLnBrk="0" hangingPunct="1">
        <a:defRPr sz="949" kern="1200">
          <a:solidFill>
            <a:schemeClr val="tx1"/>
          </a:solidFill>
          <a:latin typeface="+mn-lt"/>
          <a:ea typeface="+mn-ea"/>
          <a:cs typeface="+mn-cs"/>
        </a:defRPr>
      </a:lvl4pPr>
      <a:lvl5pPr marL="964248" algn="l" defTabSz="241063" rtl="0" eaLnBrk="1" latinLnBrk="0" hangingPunct="1">
        <a:defRPr sz="949" kern="1200">
          <a:solidFill>
            <a:schemeClr val="tx1"/>
          </a:solidFill>
          <a:latin typeface="+mn-lt"/>
          <a:ea typeface="+mn-ea"/>
          <a:cs typeface="+mn-cs"/>
        </a:defRPr>
      </a:lvl5pPr>
      <a:lvl6pPr marL="1205310" algn="l" defTabSz="241063" rtl="0" eaLnBrk="1" latinLnBrk="0" hangingPunct="1">
        <a:defRPr sz="949" kern="1200">
          <a:solidFill>
            <a:schemeClr val="tx1"/>
          </a:solidFill>
          <a:latin typeface="+mn-lt"/>
          <a:ea typeface="+mn-ea"/>
          <a:cs typeface="+mn-cs"/>
        </a:defRPr>
      </a:lvl6pPr>
      <a:lvl7pPr marL="1446372" algn="l" defTabSz="241063" rtl="0" eaLnBrk="1" latinLnBrk="0" hangingPunct="1">
        <a:defRPr sz="949" kern="1200">
          <a:solidFill>
            <a:schemeClr val="tx1"/>
          </a:solidFill>
          <a:latin typeface="+mn-lt"/>
          <a:ea typeface="+mn-ea"/>
          <a:cs typeface="+mn-cs"/>
        </a:defRPr>
      </a:lvl7pPr>
      <a:lvl8pPr marL="1687434" algn="l" defTabSz="241063" rtl="0" eaLnBrk="1" latinLnBrk="0" hangingPunct="1">
        <a:defRPr sz="949" kern="1200">
          <a:solidFill>
            <a:schemeClr val="tx1"/>
          </a:solidFill>
          <a:latin typeface="+mn-lt"/>
          <a:ea typeface="+mn-ea"/>
          <a:cs typeface="+mn-cs"/>
        </a:defRPr>
      </a:lvl8pPr>
      <a:lvl9pPr marL="1928496" algn="l" defTabSz="241063" rtl="0" eaLnBrk="1" latinLnBrk="0" hangingPunct="1">
        <a:defRPr sz="94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stretch>
            <a:fillRect/>
          </a:stretch>
        </p:blipFill>
        <p:spPr>
          <a:xfrm>
            <a:off x="7162" y="4902398"/>
            <a:ext cx="9144000" cy="241102"/>
          </a:xfrm>
          <a:prstGeom prst="rect">
            <a:avLst/>
          </a:prstGeom>
        </p:spPr>
      </p:pic>
      <p:sp>
        <p:nvSpPr>
          <p:cNvPr id="5123" name="Rectangle 2"/>
          <p:cNvSpPr>
            <a:spLocks noGrp="1" noChangeArrowheads="1"/>
          </p:cNvSpPr>
          <p:nvPr>
            <p:ph type="title"/>
          </p:nvPr>
        </p:nvSpPr>
        <p:spPr bwMode="auto">
          <a:xfrm>
            <a:off x="500064" y="133945"/>
            <a:ext cx="8268891" cy="52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ltLang="en-US">
                <a:sym typeface="Helvetica Neue Light" charset="0"/>
              </a:rPr>
              <a:t>Click to edit Master title style</a:t>
            </a:r>
          </a:p>
        </p:txBody>
      </p:sp>
      <p:sp>
        <p:nvSpPr>
          <p:cNvPr id="5124" name="Rectangle 3"/>
          <p:cNvSpPr>
            <a:spLocks noGrp="1" noChangeArrowheads="1"/>
          </p:cNvSpPr>
          <p:nvPr>
            <p:ph type="body" idx="1"/>
          </p:nvPr>
        </p:nvSpPr>
        <p:spPr bwMode="auto">
          <a:xfrm>
            <a:off x="500064" y="850553"/>
            <a:ext cx="8268891" cy="377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ltLang="en-US">
                <a:sym typeface="Helvetica Neue Light" charset="0"/>
              </a:rPr>
              <a:t>Click to edit Master text styles</a:t>
            </a:r>
          </a:p>
          <a:p>
            <a:pPr lvl="1"/>
            <a:r>
              <a:rPr lang="en-US" altLang="en-US">
                <a:sym typeface="Helvetica Neue Light" charset="0"/>
              </a:rPr>
              <a:t>Second level</a:t>
            </a:r>
          </a:p>
          <a:p>
            <a:pPr lvl="2"/>
            <a:r>
              <a:rPr lang="en-US" altLang="en-US">
                <a:sym typeface="Helvetica Neue Light" charset="0"/>
              </a:rPr>
              <a:t>Third level</a:t>
            </a:r>
          </a:p>
          <a:p>
            <a:pPr lvl="3"/>
            <a:r>
              <a:rPr lang="en-US" altLang="en-US">
                <a:sym typeface="Helvetica Neue Light" charset="0"/>
              </a:rPr>
              <a:t>Fourth level</a:t>
            </a:r>
          </a:p>
          <a:p>
            <a:pPr lvl="4"/>
            <a:r>
              <a:rPr lang="en-US" altLang="en-US">
                <a:sym typeface="Helvetica Neue Light" charset="0"/>
              </a:rPr>
              <a:t>Fifth level</a:t>
            </a:r>
          </a:p>
        </p:txBody>
      </p:sp>
      <p:sp>
        <p:nvSpPr>
          <p:cNvPr id="3076" name="Rectangle 4"/>
          <p:cNvSpPr>
            <a:spLocks/>
          </p:cNvSpPr>
          <p:nvPr/>
        </p:nvSpPr>
        <p:spPr bwMode="auto">
          <a:xfrm>
            <a:off x="98227" y="4955976"/>
            <a:ext cx="6429375" cy="120551"/>
          </a:xfrm>
          <a:prstGeom prst="rect">
            <a:avLst/>
          </a:prstGeom>
          <a:noFill/>
          <a:ln w="12700" cap="flat">
            <a:noFill/>
            <a:miter lim="800000"/>
            <a:headEnd type="none" w="med" len="med"/>
            <a:tailEnd type="none" w="med" len="med"/>
          </a:ln>
        </p:spPr>
        <p:txBody>
          <a:bodyPr lIns="0" tIns="0" rIns="37481" bIns="0"/>
          <a:lstStyle>
            <a:lvl1pPr marL="69850" eaLnBrk="0" hangingPunct="0">
              <a:defRPr sz="4200">
                <a:solidFill>
                  <a:srgbClr val="004D55"/>
                </a:solidFill>
                <a:latin typeface="Helvetica Neue Light" charset="0"/>
                <a:ea typeface="ヒラギノ角ゴ ProN W3" charset="-128"/>
                <a:sym typeface="Helvetica Neue Light" charset="0"/>
              </a:defRPr>
            </a:lvl1pPr>
            <a:lvl2pPr marL="37931725" indent="-37474525" eaLnBrk="0" hangingPunct="0">
              <a:defRPr sz="4200">
                <a:solidFill>
                  <a:srgbClr val="004D55"/>
                </a:solidFill>
                <a:latin typeface="Helvetica Neue Light" charset="0"/>
                <a:ea typeface="ヒラギノ角ゴ ProN W3" charset="-128"/>
                <a:sym typeface="Helvetica Neue Light" charset="0"/>
              </a:defRPr>
            </a:lvl2pPr>
            <a:lvl3pPr eaLnBrk="0" hangingPunct="0">
              <a:defRPr sz="4200">
                <a:solidFill>
                  <a:srgbClr val="004D55"/>
                </a:solidFill>
                <a:latin typeface="Helvetica Neue Light" charset="0"/>
                <a:ea typeface="ヒラギノ角ゴ ProN W3" charset="-128"/>
                <a:sym typeface="Helvetica Neue Light" charset="0"/>
              </a:defRPr>
            </a:lvl3pPr>
            <a:lvl4pPr eaLnBrk="0" hangingPunct="0">
              <a:defRPr sz="4200">
                <a:solidFill>
                  <a:srgbClr val="004D55"/>
                </a:solidFill>
                <a:latin typeface="Helvetica Neue Light" charset="0"/>
                <a:ea typeface="ヒラギノ角ゴ ProN W3" charset="-128"/>
                <a:sym typeface="Helvetica Neue Light" charset="0"/>
              </a:defRPr>
            </a:lvl4pPr>
            <a:lvl5pPr eaLnBrk="0" hangingPunct="0">
              <a:defRPr sz="4200">
                <a:solidFill>
                  <a:srgbClr val="004D55"/>
                </a:solidFill>
                <a:latin typeface="Helvetica Neue Light" charset="0"/>
                <a:ea typeface="ヒラギノ角ゴ ProN W3" charset="-128"/>
                <a:sym typeface="Helvetica Neue Light" charset="0"/>
              </a:defRPr>
            </a:lvl5pPr>
            <a:lvl6pPr marL="4572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6pPr>
            <a:lvl7pPr marL="9144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7pPr>
            <a:lvl8pPr marL="13716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8pPr>
            <a:lvl9pPr marL="18288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9pPr>
          </a:lstStyle>
          <a:p>
            <a:pPr algn="l" eaLnBrk="1" hangingPunct="1">
              <a:spcBef>
                <a:spcPts val="205"/>
              </a:spcBef>
            </a:pPr>
            <a:endParaRPr lang="en-US" altLang="en-US" sz="844" dirty="0">
              <a:solidFill>
                <a:srgbClr val="FFFFFF"/>
              </a:solidFill>
              <a:latin typeface="Helvetica Neue" charset="0"/>
              <a:sym typeface="Helvetica Neue" charset="0"/>
            </a:endParaRPr>
          </a:p>
        </p:txBody>
      </p:sp>
      <p:sp>
        <p:nvSpPr>
          <p:cNvPr id="3077" name="Line 5"/>
          <p:cNvSpPr>
            <a:spLocks noChangeShapeType="1"/>
          </p:cNvSpPr>
          <p:nvPr/>
        </p:nvSpPr>
        <p:spPr bwMode="auto">
          <a:xfrm>
            <a:off x="8733234" y="4587627"/>
            <a:ext cx="0" cy="442020"/>
          </a:xfrm>
          <a:prstGeom prst="line">
            <a:avLst/>
          </a:prstGeom>
          <a:noFill/>
          <a:ln w="12700" cap="flat">
            <a:solidFill>
              <a:srgbClr val="005895"/>
            </a:solidFill>
            <a:prstDash val="solid"/>
            <a:round/>
            <a:headEnd type="none" w="med" len="med"/>
            <a:tailEnd type="none" w="med" len="med"/>
          </a:ln>
        </p:spPr>
        <p:txBody>
          <a:bodyPr lIns="0" tIns="0" rIns="0" bIns="0"/>
          <a:lstStyle/>
          <a:p>
            <a:pPr>
              <a:defRPr/>
            </a:pPr>
            <a:endParaRPr lang="en-US" sz="1390"/>
          </a:p>
        </p:txBody>
      </p:sp>
      <p:sp>
        <p:nvSpPr>
          <p:cNvPr id="3078" name="Line 6"/>
          <p:cNvSpPr>
            <a:spLocks noChangeShapeType="1"/>
          </p:cNvSpPr>
          <p:nvPr/>
        </p:nvSpPr>
        <p:spPr bwMode="auto">
          <a:xfrm>
            <a:off x="517922" y="656332"/>
            <a:ext cx="8626078" cy="0"/>
          </a:xfrm>
          <a:prstGeom prst="line">
            <a:avLst/>
          </a:prstGeom>
          <a:noFill/>
          <a:ln w="25400" cap="flat">
            <a:solidFill>
              <a:srgbClr val="006068"/>
            </a:solidFill>
            <a:prstDash val="solid"/>
            <a:round/>
            <a:headEnd type="none" w="med" len="med"/>
            <a:tailEnd type="none" w="med" len="med"/>
          </a:ln>
        </p:spPr>
        <p:txBody>
          <a:bodyPr lIns="0" tIns="0" rIns="0" bIns="0"/>
          <a:lstStyle/>
          <a:p>
            <a:pPr>
              <a:defRPr/>
            </a:pPr>
            <a:endParaRPr lang="en-US" sz="1390"/>
          </a:p>
        </p:txBody>
      </p:sp>
      <p:sp>
        <p:nvSpPr>
          <p:cNvPr id="3079" name="Text Box 7"/>
          <p:cNvSpPr txBox="1">
            <a:spLocks noGrp="1" noChangeArrowheads="1"/>
          </p:cNvSpPr>
          <p:nvPr>
            <p:ph type="sldNum" sz="quarter" idx="4"/>
          </p:nvPr>
        </p:nvSpPr>
        <p:spPr bwMode="auto">
          <a:xfrm>
            <a:off x="8777883" y="4902398"/>
            <a:ext cx="239986" cy="174129"/>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defRPr sz="844">
                <a:solidFill>
                  <a:schemeClr val="tx1"/>
                </a:solidFill>
                <a:latin typeface="Helvetica Neue" charset="0"/>
                <a:sym typeface="Helvetica Neue" charset="0"/>
              </a:defRPr>
            </a:lvl1pPr>
          </a:lstStyle>
          <a:p>
            <a:fld id="{10E4E9AC-A22E-6840-8CF4-9EECB15DEF2E}" type="slidenum">
              <a:rPr lang="en-US" altLang="en-US"/>
              <a:pPr/>
              <a:t>‹#›</a:t>
            </a:fld>
            <a:endParaRPr lang="en-US" altLang="en-US"/>
          </a:p>
        </p:txBody>
      </p:sp>
      <p:pic>
        <p:nvPicPr>
          <p:cNvPr id="11" name="Picture 10"/>
          <p:cNvPicPr>
            <a:picLocks noChangeAspect="1"/>
          </p:cNvPicPr>
          <p:nvPr userDrawn="1"/>
        </p:nvPicPr>
        <p:blipFill>
          <a:blip r:embed="rId4"/>
          <a:stretch>
            <a:fillRect/>
          </a:stretch>
        </p:blipFill>
        <p:spPr>
          <a:xfrm>
            <a:off x="7884368" y="4529364"/>
            <a:ext cx="675289" cy="513681"/>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Lst>
  <p:transition/>
  <p:hf hdr="0" ftr="0" dt="0"/>
  <p:txStyles>
    <p:titleStyle>
      <a:lvl1pPr algn="l" rtl="0" eaLnBrk="0" fontAlgn="base" hangingPunct="0">
        <a:spcBef>
          <a:spcPct val="0"/>
        </a:spcBef>
        <a:spcAft>
          <a:spcPct val="0"/>
        </a:spcAft>
        <a:defRPr sz="2637">
          <a:solidFill>
            <a:srgbClr val="000000"/>
          </a:solidFill>
          <a:latin typeface="+mj-lt"/>
          <a:ea typeface="+mj-ea"/>
          <a:cs typeface="+mj-cs"/>
          <a:sym typeface="Helvetica Neue Light" charset="0"/>
        </a:defRPr>
      </a:lvl1pPr>
      <a:lvl2pPr algn="l" rtl="0" eaLnBrk="0" fontAlgn="base" hangingPunct="0">
        <a:spcBef>
          <a:spcPct val="0"/>
        </a:spcBef>
        <a:spcAft>
          <a:spcPct val="0"/>
        </a:spcAft>
        <a:defRPr sz="2637">
          <a:solidFill>
            <a:srgbClr val="000000"/>
          </a:solidFill>
          <a:latin typeface="Helvetica Neue Light" charset="0"/>
          <a:ea typeface="ヒラギノ角ゴ ProN W3" charset="-128"/>
          <a:cs typeface="ヒラギノ角ゴ ProN W3" charset="-128"/>
          <a:sym typeface="Helvetica Neue Light" charset="0"/>
        </a:defRPr>
      </a:lvl2pPr>
      <a:lvl3pPr algn="l" rtl="0" eaLnBrk="0" fontAlgn="base" hangingPunct="0">
        <a:spcBef>
          <a:spcPct val="0"/>
        </a:spcBef>
        <a:spcAft>
          <a:spcPct val="0"/>
        </a:spcAft>
        <a:defRPr sz="2637">
          <a:solidFill>
            <a:srgbClr val="000000"/>
          </a:solidFill>
          <a:latin typeface="Helvetica Neue Light" charset="0"/>
          <a:ea typeface="ヒラギノ角ゴ ProN W3" charset="-128"/>
          <a:cs typeface="ヒラギノ角ゴ ProN W3" charset="-128"/>
          <a:sym typeface="Helvetica Neue Light" charset="0"/>
        </a:defRPr>
      </a:lvl3pPr>
      <a:lvl4pPr algn="l" rtl="0" eaLnBrk="0" fontAlgn="base" hangingPunct="0">
        <a:spcBef>
          <a:spcPct val="0"/>
        </a:spcBef>
        <a:spcAft>
          <a:spcPct val="0"/>
        </a:spcAft>
        <a:defRPr sz="2637">
          <a:solidFill>
            <a:srgbClr val="000000"/>
          </a:solidFill>
          <a:latin typeface="Helvetica Neue Light" charset="0"/>
          <a:ea typeface="ヒラギノ角ゴ ProN W3" charset="-128"/>
          <a:cs typeface="ヒラギノ角ゴ ProN W3" charset="-128"/>
          <a:sym typeface="Helvetica Neue Light" charset="0"/>
        </a:defRPr>
      </a:lvl4pPr>
      <a:lvl5pPr algn="l" rtl="0" eaLnBrk="0" fontAlgn="base" hangingPunct="0">
        <a:spcBef>
          <a:spcPct val="0"/>
        </a:spcBef>
        <a:spcAft>
          <a:spcPct val="0"/>
        </a:spcAft>
        <a:defRPr sz="2637">
          <a:solidFill>
            <a:srgbClr val="000000"/>
          </a:solidFill>
          <a:latin typeface="Helvetica Neue Light" charset="0"/>
          <a:ea typeface="ヒラギノ角ゴ ProN W3" charset="-128"/>
          <a:cs typeface="ヒラギノ角ゴ ProN W3" charset="-128"/>
          <a:sym typeface="Helvetica Neue Light" charset="0"/>
        </a:defRPr>
      </a:lvl5pPr>
      <a:lvl6pPr marL="241063" algn="l" rtl="0" fontAlgn="base">
        <a:spcBef>
          <a:spcPct val="0"/>
        </a:spcBef>
        <a:spcAft>
          <a:spcPct val="0"/>
        </a:spcAft>
        <a:defRPr sz="2637">
          <a:solidFill>
            <a:schemeClr val="tx1"/>
          </a:solidFill>
          <a:latin typeface="Helvetica Neue Light" charset="0"/>
          <a:ea typeface="ヒラギノ角ゴ ProN W3" charset="-128"/>
          <a:cs typeface="ヒラギノ角ゴ ProN W3" charset="-128"/>
          <a:sym typeface="Helvetica Neue Light" charset="0"/>
        </a:defRPr>
      </a:lvl6pPr>
      <a:lvl7pPr marL="482124" algn="l" rtl="0" fontAlgn="base">
        <a:spcBef>
          <a:spcPct val="0"/>
        </a:spcBef>
        <a:spcAft>
          <a:spcPct val="0"/>
        </a:spcAft>
        <a:defRPr sz="2637">
          <a:solidFill>
            <a:schemeClr val="tx1"/>
          </a:solidFill>
          <a:latin typeface="Helvetica Neue Light" charset="0"/>
          <a:ea typeface="ヒラギノ角ゴ ProN W3" charset="-128"/>
          <a:cs typeface="ヒラギノ角ゴ ProN W3" charset="-128"/>
          <a:sym typeface="Helvetica Neue Light" charset="0"/>
        </a:defRPr>
      </a:lvl7pPr>
      <a:lvl8pPr marL="723186" algn="l" rtl="0" fontAlgn="base">
        <a:spcBef>
          <a:spcPct val="0"/>
        </a:spcBef>
        <a:spcAft>
          <a:spcPct val="0"/>
        </a:spcAft>
        <a:defRPr sz="2637">
          <a:solidFill>
            <a:schemeClr val="tx1"/>
          </a:solidFill>
          <a:latin typeface="Helvetica Neue Light" charset="0"/>
          <a:ea typeface="ヒラギノ角ゴ ProN W3" charset="-128"/>
          <a:cs typeface="ヒラギノ角ゴ ProN W3" charset="-128"/>
          <a:sym typeface="Helvetica Neue Light" charset="0"/>
        </a:defRPr>
      </a:lvl8pPr>
      <a:lvl9pPr marL="964248" algn="l" rtl="0" fontAlgn="base">
        <a:spcBef>
          <a:spcPct val="0"/>
        </a:spcBef>
        <a:spcAft>
          <a:spcPct val="0"/>
        </a:spcAft>
        <a:defRPr sz="2637">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200885" indent="-200885" algn="l" rtl="0" eaLnBrk="0" fontAlgn="base" hangingPunct="0">
        <a:lnSpc>
          <a:spcPct val="120000"/>
        </a:lnSpc>
        <a:spcBef>
          <a:spcPts val="369"/>
        </a:spcBef>
        <a:spcAft>
          <a:spcPct val="0"/>
        </a:spcAft>
        <a:buClr>
          <a:srgbClr val="004D55"/>
        </a:buClr>
        <a:buSzPct val="69000"/>
        <a:buFont typeface="Helvetica Neue Light" charset="0"/>
        <a:buChar char="•"/>
        <a:defRPr sz="2215">
          <a:solidFill>
            <a:schemeClr val="tx1"/>
          </a:solidFill>
          <a:latin typeface="+mn-lt"/>
          <a:ea typeface="+mn-ea"/>
          <a:cs typeface="+mn-cs"/>
          <a:sym typeface="Helvetica Neue Light" charset="0"/>
        </a:defRPr>
      </a:lvl1pPr>
      <a:lvl2pPr marL="408466" indent="-133923" algn="l" rtl="0" eaLnBrk="0" fontAlgn="base" hangingPunct="0">
        <a:lnSpc>
          <a:spcPct val="120000"/>
        </a:lnSpc>
        <a:spcBef>
          <a:spcPts val="369"/>
        </a:spcBef>
        <a:spcAft>
          <a:spcPct val="0"/>
        </a:spcAft>
        <a:buClr>
          <a:srgbClr val="004D55"/>
        </a:buClr>
        <a:buSzPct val="69000"/>
        <a:buFont typeface="Helvetica Neue Light" charset="0"/>
        <a:buChar char="–"/>
        <a:defRPr sz="1898">
          <a:solidFill>
            <a:schemeClr val="tx1"/>
          </a:solidFill>
          <a:latin typeface="+mn-lt"/>
          <a:ea typeface="+mn-ea"/>
          <a:cs typeface="+mn-cs"/>
          <a:sym typeface="Helvetica Neue Light" charset="0"/>
        </a:defRPr>
      </a:lvl2pPr>
      <a:lvl3pPr marL="709793" indent="-133923" algn="l" rtl="0" eaLnBrk="0" fontAlgn="base" hangingPunct="0">
        <a:lnSpc>
          <a:spcPct val="120000"/>
        </a:lnSpc>
        <a:spcBef>
          <a:spcPts val="369"/>
        </a:spcBef>
        <a:spcAft>
          <a:spcPct val="0"/>
        </a:spcAft>
        <a:buClr>
          <a:srgbClr val="004D55"/>
        </a:buClr>
        <a:buSzPct val="69000"/>
        <a:buFont typeface="Helvetica Neue Light" charset="0"/>
        <a:buChar char="–"/>
        <a:defRPr sz="1898">
          <a:solidFill>
            <a:schemeClr val="tx1"/>
          </a:solidFill>
          <a:latin typeface="+mn-lt"/>
          <a:ea typeface="+mn-ea"/>
          <a:cs typeface="+mn-cs"/>
          <a:sym typeface="Helvetica Neue Light" charset="0"/>
        </a:defRPr>
      </a:lvl3pPr>
      <a:lvl4pPr marL="1011121" indent="-133923" algn="l" rtl="0" eaLnBrk="0" fontAlgn="base" hangingPunct="0">
        <a:lnSpc>
          <a:spcPct val="120000"/>
        </a:lnSpc>
        <a:spcBef>
          <a:spcPts val="369"/>
        </a:spcBef>
        <a:spcAft>
          <a:spcPct val="0"/>
        </a:spcAft>
        <a:buClr>
          <a:srgbClr val="004D55"/>
        </a:buClr>
        <a:buSzPct val="69000"/>
        <a:buFont typeface="Helvetica Neue Light" charset="0"/>
        <a:buChar char="–"/>
        <a:defRPr sz="1898">
          <a:solidFill>
            <a:schemeClr val="tx1"/>
          </a:solidFill>
          <a:latin typeface="+mn-lt"/>
          <a:ea typeface="+mn-ea"/>
          <a:cs typeface="+mn-cs"/>
          <a:sym typeface="Helvetica Neue Light" charset="0"/>
        </a:defRPr>
      </a:lvl4pPr>
      <a:lvl5pPr marL="1312449" indent="-133923" algn="l" rtl="0" eaLnBrk="0" fontAlgn="base" hangingPunct="0">
        <a:lnSpc>
          <a:spcPct val="120000"/>
        </a:lnSpc>
        <a:spcBef>
          <a:spcPts val="369"/>
        </a:spcBef>
        <a:spcAft>
          <a:spcPct val="0"/>
        </a:spcAft>
        <a:buClr>
          <a:srgbClr val="004D55"/>
        </a:buClr>
        <a:buSzPct val="69000"/>
        <a:buFont typeface="Helvetica Neue Light" charset="0"/>
        <a:buChar char="–"/>
        <a:defRPr sz="1898">
          <a:solidFill>
            <a:schemeClr val="tx1"/>
          </a:solidFill>
          <a:latin typeface="+mn-lt"/>
          <a:ea typeface="+mn-ea"/>
          <a:cs typeface="+mn-cs"/>
          <a:sym typeface="Helvetica Neue Light" charset="0"/>
        </a:defRPr>
      </a:lvl5pPr>
      <a:lvl6pPr marL="1553511" indent="-133923" algn="l" rtl="0" fontAlgn="base">
        <a:lnSpc>
          <a:spcPct val="120000"/>
        </a:lnSpc>
        <a:spcBef>
          <a:spcPts val="369"/>
        </a:spcBef>
        <a:spcAft>
          <a:spcPct val="0"/>
        </a:spcAft>
        <a:buClr>
          <a:srgbClr val="004D55"/>
        </a:buClr>
        <a:buSzPct val="69000"/>
        <a:buFont typeface="Helvetica Neue Light" charset="0"/>
        <a:buChar char="–"/>
        <a:defRPr sz="1898">
          <a:solidFill>
            <a:schemeClr val="tx1"/>
          </a:solidFill>
          <a:latin typeface="+mn-lt"/>
          <a:ea typeface="+mn-ea"/>
          <a:cs typeface="+mn-cs"/>
          <a:sym typeface="Helvetica Neue Light" charset="0"/>
        </a:defRPr>
      </a:lvl6pPr>
      <a:lvl7pPr marL="1794573" indent="-133923" algn="l" rtl="0" fontAlgn="base">
        <a:lnSpc>
          <a:spcPct val="120000"/>
        </a:lnSpc>
        <a:spcBef>
          <a:spcPts val="369"/>
        </a:spcBef>
        <a:spcAft>
          <a:spcPct val="0"/>
        </a:spcAft>
        <a:buClr>
          <a:srgbClr val="004D55"/>
        </a:buClr>
        <a:buSzPct val="69000"/>
        <a:buFont typeface="Helvetica Neue Light" charset="0"/>
        <a:buChar char="–"/>
        <a:defRPr sz="1898">
          <a:solidFill>
            <a:schemeClr val="tx1"/>
          </a:solidFill>
          <a:latin typeface="+mn-lt"/>
          <a:ea typeface="+mn-ea"/>
          <a:cs typeface="+mn-cs"/>
          <a:sym typeface="Helvetica Neue Light" charset="0"/>
        </a:defRPr>
      </a:lvl7pPr>
      <a:lvl8pPr marL="2035635" indent="-133923" algn="l" rtl="0" fontAlgn="base">
        <a:lnSpc>
          <a:spcPct val="120000"/>
        </a:lnSpc>
        <a:spcBef>
          <a:spcPts val="369"/>
        </a:spcBef>
        <a:spcAft>
          <a:spcPct val="0"/>
        </a:spcAft>
        <a:buClr>
          <a:srgbClr val="004D55"/>
        </a:buClr>
        <a:buSzPct val="69000"/>
        <a:buFont typeface="Helvetica Neue Light" charset="0"/>
        <a:buChar char="–"/>
        <a:defRPr sz="1898">
          <a:solidFill>
            <a:schemeClr val="tx1"/>
          </a:solidFill>
          <a:latin typeface="+mn-lt"/>
          <a:ea typeface="+mn-ea"/>
          <a:cs typeface="+mn-cs"/>
          <a:sym typeface="Helvetica Neue Light" charset="0"/>
        </a:defRPr>
      </a:lvl8pPr>
      <a:lvl9pPr marL="2276696" indent="-133923" algn="l" rtl="0" fontAlgn="base">
        <a:lnSpc>
          <a:spcPct val="120000"/>
        </a:lnSpc>
        <a:spcBef>
          <a:spcPts val="369"/>
        </a:spcBef>
        <a:spcAft>
          <a:spcPct val="0"/>
        </a:spcAft>
        <a:buClr>
          <a:srgbClr val="004D55"/>
        </a:buClr>
        <a:buSzPct val="69000"/>
        <a:buFont typeface="Helvetica Neue Light" charset="0"/>
        <a:buChar char="–"/>
        <a:defRPr sz="1898">
          <a:solidFill>
            <a:schemeClr val="tx1"/>
          </a:solidFill>
          <a:latin typeface="+mn-lt"/>
          <a:ea typeface="+mn-ea"/>
          <a:cs typeface="+mn-cs"/>
          <a:sym typeface="Helvetica Neue Light" charset="0"/>
        </a:defRPr>
      </a:lvl9pPr>
    </p:bodyStyle>
    <p:otherStyle>
      <a:defPPr>
        <a:defRPr lang="en-US"/>
      </a:defPPr>
      <a:lvl1pPr marL="0" algn="l" defTabSz="241063" rtl="0" eaLnBrk="1" latinLnBrk="0" hangingPunct="1">
        <a:defRPr sz="949" kern="1200">
          <a:solidFill>
            <a:schemeClr val="tx1"/>
          </a:solidFill>
          <a:latin typeface="+mn-lt"/>
          <a:ea typeface="+mn-ea"/>
          <a:cs typeface="+mn-cs"/>
        </a:defRPr>
      </a:lvl1pPr>
      <a:lvl2pPr marL="241063" algn="l" defTabSz="241063" rtl="0" eaLnBrk="1" latinLnBrk="0" hangingPunct="1">
        <a:defRPr sz="949" kern="1200">
          <a:solidFill>
            <a:schemeClr val="tx1"/>
          </a:solidFill>
          <a:latin typeface="+mn-lt"/>
          <a:ea typeface="+mn-ea"/>
          <a:cs typeface="+mn-cs"/>
        </a:defRPr>
      </a:lvl2pPr>
      <a:lvl3pPr marL="482124" algn="l" defTabSz="241063" rtl="0" eaLnBrk="1" latinLnBrk="0" hangingPunct="1">
        <a:defRPr sz="949" kern="1200">
          <a:solidFill>
            <a:schemeClr val="tx1"/>
          </a:solidFill>
          <a:latin typeface="+mn-lt"/>
          <a:ea typeface="+mn-ea"/>
          <a:cs typeface="+mn-cs"/>
        </a:defRPr>
      </a:lvl3pPr>
      <a:lvl4pPr marL="723186" algn="l" defTabSz="241063" rtl="0" eaLnBrk="1" latinLnBrk="0" hangingPunct="1">
        <a:defRPr sz="949" kern="1200">
          <a:solidFill>
            <a:schemeClr val="tx1"/>
          </a:solidFill>
          <a:latin typeface="+mn-lt"/>
          <a:ea typeface="+mn-ea"/>
          <a:cs typeface="+mn-cs"/>
        </a:defRPr>
      </a:lvl4pPr>
      <a:lvl5pPr marL="964248" algn="l" defTabSz="241063" rtl="0" eaLnBrk="1" latinLnBrk="0" hangingPunct="1">
        <a:defRPr sz="949" kern="1200">
          <a:solidFill>
            <a:schemeClr val="tx1"/>
          </a:solidFill>
          <a:latin typeface="+mn-lt"/>
          <a:ea typeface="+mn-ea"/>
          <a:cs typeface="+mn-cs"/>
        </a:defRPr>
      </a:lvl5pPr>
      <a:lvl6pPr marL="1205310" algn="l" defTabSz="241063" rtl="0" eaLnBrk="1" latinLnBrk="0" hangingPunct="1">
        <a:defRPr sz="949" kern="1200">
          <a:solidFill>
            <a:schemeClr val="tx1"/>
          </a:solidFill>
          <a:latin typeface="+mn-lt"/>
          <a:ea typeface="+mn-ea"/>
          <a:cs typeface="+mn-cs"/>
        </a:defRPr>
      </a:lvl6pPr>
      <a:lvl7pPr marL="1446372" algn="l" defTabSz="241063" rtl="0" eaLnBrk="1" latinLnBrk="0" hangingPunct="1">
        <a:defRPr sz="949" kern="1200">
          <a:solidFill>
            <a:schemeClr val="tx1"/>
          </a:solidFill>
          <a:latin typeface="+mn-lt"/>
          <a:ea typeface="+mn-ea"/>
          <a:cs typeface="+mn-cs"/>
        </a:defRPr>
      </a:lvl7pPr>
      <a:lvl8pPr marL="1687434" algn="l" defTabSz="241063" rtl="0" eaLnBrk="1" latinLnBrk="0" hangingPunct="1">
        <a:defRPr sz="949" kern="1200">
          <a:solidFill>
            <a:schemeClr val="tx1"/>
          </a:solidFill>
          <a:latin typeface="+mn-lt"/>
          <a:ea typeface="+mn-ea"/>
          <a:cs typeface="+mn-cs"/>
        </a:defRPr>
      </a:lvl8pPr>
      <a:lvl9pPr marL="1928496" algn="l" defTabSz="241063" rtl="0" eaLnBrk="1" latinLnBrk="0" hangingPunct="1">
        <a:defRPr sz="94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169" y="595222"/>
            <a:ext cx="3741539" cy="39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Title 1"/>
          <p:cNvSpPr txBox="1">
            <a:spLocks/>
          </p:cNvSpPr>
          <p:nvPr userDrawn="1"/>
        </p:nvSpPr>
        <p:spPr>
          <a:xfrm>
            <a:off x="685354" y="2129730"/>
            <a:ext cx="7773293" cy="1102538"/>
          </a:xfrm>
          <a:prstGeom prst="rect">
            <a:avLst/>
          </a:prstGeom>
        </p:spPr>
        <p:txBody>
          <a:bodyPr/>
          <a:lstStyle>
            <a:lvl1pPr algn="l">
              <a:defRPr>
                <a:latin typeface="Gill Sans (Headings)"/>
                <a:cs typeface="Gill Sans (Headings)"/>
              </a:defRPr>
            </a:lvl1pPr>
          </a:lstStyle>
          <a:p>
            <a:pPr>
              <a:defRPr/>
            </a:pPr>
            <a:r>
              <a:rPr lang="en-US" sz="4429" kern="0">
                <a:solidFill>
                  <a:srgbClr val="000000"/>
                </a:solidFill>
                <a:ea typeface="+mj-ea"/>
                <a:sym typeface="Gill Sans" charset="0"/>
              </a:rPr>
              <a:t>Questions?</a:t>
            </a:r>
            <a:endParaRPr lang="en-US" sz="4429" kern="0" dirty="0">
              <a:solidFill>
                <a:srgbClr val="000000"/>
              </a:solidFill>
              <a:ea typeface="+mj-ea"/>
              <a:sym typeface="Gill Sans" charset="0"/>
            </a:endParaRPr>
          </a:p>
        </p:txBody>
      </p:sp>
      <p:pic>
        <p:nvPicPr>
          <p:cNvPr id="9" name="Picture 8"/>
          <p:cNvPicPr>
            <a:picLocks noChangeAspect="1"/>
          </p:cNvPicPr>
          <p:nvPr userDrawn="1"/>
        </p:nvPicPr>
        <p:blipFill>
          <a:blip r:embed="rId4"/>
          <a:stretch>
            <a:fillRect/>
          </a:stretch>
        </p:blipFill>
        <p:spPr>
          <a:xfrm>
            <a:off x="7740352" y="4082396"/>
            <a:ext cx="1055939" cy="803235"/>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ransition/>
  <p:txStyles>
    <p:titleStyle>
      <a:lvl1pPr algn="ctr" rtl="0" eaLnBrk="0" fontAlgn="base" hangingPunct="0">
        <a:spcBef>
          <a:spcPct val="0"/>
        </a:spcBef>
        <a:spcAft>
          <a:spcPct val="0"/>
        </a:spcAft>
        <a:defRPr sz="4429">
          <a:solidFill>
            <a:srgbClr val="000000"/>
          </a:solidFill>
          <a:latin typeface="+mj-lt"/>
          <a:ea typeface="+mj-ea"/>
          <a:cs typeface="+mj-cs"/>
          <a:sym typeface="Gill Sans" charset="0"/>
        </a:defRPr>
      </a:lvl1pPr>
      <a:lvl2pPr algn="ctr" rtl="0" eaLnBrk="0" fontAlgn="base" hangingPunct="0">
        <a:spcBef>
          <a:spcPct val="0"/>
        </a:spcBef>
        <a:spcAft>
          <a:spcPct val="0"/>
        </a:spcAft>
        <a:defRPr sz="4429">
          <a:solidFill>
            <a:srgbClr val="000000"/>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4429">
          <a:solidFill>
            <a:srgbClr val="000000"/>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4429">
          <a:solidFill>
            <a:srgbClr val="000000"/>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4429">
          <a:solidFill>
            <a:srgbClr val="000000"/>
          </a:solidFill>
          <a:latin typeface="Gill Sans" charset="0"/>
          <a:ea typeface="ヒラギノ角ゴ ProN W3" charset="-128"/>
          <a:cs typeface="ヒラギノ角ゴ ProN W3" charset="-128"/>
          <a:sym typeface="Gill Sans" charset="0"/>
        </a:defRPr>
      </a:lvl5pPr>
      <a:lvl6pPr marL="241063" algn="ctr" rtl="0" fontAlgn="base">
        <a:spcBef>
          <a:spcPct val="0"/>
        </a:spcBef>
        <a:spcAft>
          <a:spcPct val="0"/>
        </a:spcAft>
        <a:defRPr sz="4429">
          <a:solidFill>
            <a:srgbClr val="000000"/>
          </a:solidFill>
          <a:latin typeface="Gill Sans" charset="0"/>
          <a:ea typeface="ヒラギノ角ゴ ProN W3" charset="-128"/>
          <a:cs typeface="ヒラギノ角ゴ ProN W3" charset="-128"/>
          <a:sym typeface="Gill Sans" charset="0"/>
        </a:defRPr>
      </a:lvl6pPr>
      <a:lvl7pPr marL="482124" algn="ctr" rtl="0" fontAlgn="base">
        <a:spcBef>
          <a:spcPct val="0"/>
        </a:spcBef>
        <a:spcAft>
          <a:spcPct val="0"/>
        </a:spcAft>
        <a:defRPr sz="4429">
          <a:solidFill>
            <a:srgbClr val="000000"/>
          </a:solidFill>
          <a:latin typeface="Gill Sans" charset="0"/>
          <a:ea typeface="ヒラギノ角ゴ ProN W3" charset="-128"/>
          <a:cs typeface="ヒラギノ角ゴ ProN W3" charset="-128"/>
          <a:sym typeface="Gill Sans" charset="0"/>
        </a:defRPr>
      </a:lvl7pPr>
      <a:lvl8pPr marL="723186" algn="ctr" rtl="0" fontAlgn="base">
        <a:spcBef>
          <a:spcPct val="0"/>
        </a:spcBef>
        <a:spcAft>
          <a:spcPct val="0"/>
        </a:spcAft>
        <a:defRPr sz="4429">
          <a:solidFill>
            <a:srgbClr val="000000"/>
          </a:solidFill>
          <a:latin typeface="Gill Sans" charset="0"/>
          <a:ea typeface="ヒラギノ角ゴ ProN W3" charset="-128"/>
          <a:cs typeface="ヒラギノ角ゴ ProN W3" charset="-128"/>
          <a:sym typeface="Gill Sans" charset="0"/>
        </a:defRPr>
      </a:lvl8pPr>
      <a:lvl9pPr marL="964248" algn="ctr" rtl="0" fontAlgn="base">
        <a:spcBef>
          <a:spcPct val="0"/>
        </a:spcBef>
        <a:spcAft>
          <a:spcPct val="0"/>
        </a:spcAft>
        <a:defRPr sz="4429">
          <a:solidFill>
            <a:srgbClr val="000000"/>
          </a:solidFill>
          <a:latin typeface="Gill Sans" charset="0"/>
          <a:ea typeface="ヒラギノ角ゴ ProN W3" charset="-128"/>
          <a:cs typeface="ヒラギノ角ゴ ProN W3" charset="-128"/>
          <a:sym typeface="Gill Sans" charset="0"/>
        </a:defRPr>
      </a:lvl9pPr>
    </p:titleStyle>
    <p:bodyStyle>
      <a:lvl1pPr marL="468732" indent="-301328" algn="l" rtl="0" eaLnBrk="0" fontAlgn="base" hangingPunct="0">
        <a:spcBef>
          <a:spcPts val="1266"/>
        </a:spcBef>
        <a:spcAft>
          <a:spcPct val="0"/>
        </a:spcAft>
        <a:buSzPct val="171000"/>
        <a:buFont typeface="Gill Sans" charset="0"/>
        <a:buChar char="•"/>
        <a:defRPr sz="2215">
          <a:solidFill>
            <a:srgbClr val="000000"/>
          </a:solidFill>
          <a:latin typeface="+mn-lt"/>
          <a:ea typeface="+mn-ea"/>
          <a:cs typeface="+mn-cs"/>
          <a:sym typeface="Gill Sans" charset="0"/>
        </a:defRPr>
      </a:lvl1pPr>
      <a:lvl2pPr marL="703098" indent="-301328" algn="l" rtl="0" eaLnBrk="0" fontAlgn="base" hangingPunct="0">
        <a:spcBef>
          <a:spcPts val="1266"/>
        </a:spcBef>
        <a:spcAft>
          <a:spcPct val="0"/>
        </a:spcAft>
        <a:buSzPct val="171000"/>
        <a:buFont typeface="Gill Sans" charset="0"/>
        <a:buChar char="•"/>
        <a:defRPr sz="2215">
          <a:solidFill>
            <a:srgbClr val="000000"/>
          </a:solidFill>
          <a:latin typeface="+mn-lt"/>
          <a:ea typeface="+mn-ea"/>
          <a:cs typeface="+mn-cs"/>
          <a:sym typeface="Gill Sans" charset="0"/>
        </a:defRPr>
      </a:lvl2pPr>
      <a:lvl3pPr marL="937463" indent="-301328" algn="l" rtl="0" eaLnBrk="0" fontAlgn="base" hangingPunct="0">
        <a:spcBef>
          <a:spcPts val="1266"/>
        </a:spcBef>
        <a:spcAft>
          <a:spcPct val="0"/>
        </a:spcAft>
        <a:buSzPct val="171000"/>
        <a:buFont typeface="Gill Sans" charset="0"/>
        <a:buChar char="•"/>
        <a:defRPr sz="2215">
          <a:solidFill>
            <a:srgbClr val="000000"/>
          </a:solidFill>
          <a:latin typeface="+mn-lt"/>
          <a:ea typeface="+mn-ea"/>
          <a:cs typeface="+mn-cs"/>
          <a:sym typeface="Gill Sans" charset="0"/>
        </a:defRPr>
      </a:lvl3pPr>
      <a:lvl4pPr marL="1171829" indent="-301328" algn="l" rtl="0" eaLnBrk="0" fontAlgn="base" hangingPunct="0">
        <a:spcBef>
          <a:spcPts val="1266"/>
        </a:spcBef>
        <a:spcAft>
          <a:spcPct val="0"/>
        </a:spcAft>
        <a:buSzPct val="171000"/>
        <a:buFont typeface="Gill Sans" charset="0"/>
        <a:buChar char="•"/>
        <a:defRPr sz="2215">
          <a:solidFill>
            <a:srgbClr val="000000"/>
          </a:solidFill>
          <a:latin typeface="+mn-lt"/>
          <a:ea typeface="+mn-ea"/>
          <a:cs typeface="+mn-cs"/>
          <a:sym typeface="Gill Sans" charset="0"/>
        </a:defRPr>
      </a:lvl4pPr>
      <a:lvl5pPr marL="1406195" indent="-301328" algn="l" rtl="0" eaLnBrk="0" fontAlgn="base" hangingPunct="0">
        <a:spcBef>
          <a:spcPts val="1266"/>
        </a:spcBef>
        <a:spcAft>
          <a:spcPct val="0"/>
        </a:spcAft>
        <a:buSzPct val="171000"/>
        <a:buFont typeface="Gill Sans" charset="0"/>
        <a:buChar char="•"/>
        <a:defRPr sz="2215">
          <a:solidFill>
            <a:srgbClr val="000000"/>
          </a:solidFill>
          <a:latin typeface="+mn-lt"/>
          <a:ea typeface="+mn-ea"/>
          <a:cs typeface="+mn-cs"/>
          <a:sym typeface="Gill Sans" charset="0"/>
        </a:defRPr>
      </a:lvl5pPr>
      <a:lvl6pPr marL="1647258" indent="-301328" algn="l" rtl="0" fontAlgn="base">
        <a:spcBef>
          <a:spcPts val="1266"/>
        </a:spcBef>
        <a:spcAft>
          <a:spcPct val="0"/>
        </a:spcAft>
        <a:buSzPct val="171000"/>
        <a:buFont typeface="Gill Sans" charset="0"/>
        <a:buChar char="•"/>
        <a:defRPr sz="2215">
          <a:solidFill>
            <a:srgbClr val="000000"/>
          </a:solidFill>
          <a:latin typeface="+mn-lt"/>
          <a:ea typeface="+mn-ea"/>
          <a:cs typeface="+mn-cs"/>
          <a:sym typeface="Gill Sans" charset="0"/>
        </a:defRPr>
      </a:lvl6pPr>
      <a:lvl7pPr marL="1888319" indent="-301328" algn="l" rtl="0" fontAlgn="base">
        <a:spcBef>
          <a:spcPts val="1266"/>
        </a:spcBef>
        <a:spcAft>
          <a:spcPct val="0"/>
        </a:spcAft>
        <a:buSzPct val="171000"/>
        <a:buFont typeface="Gill Sans" charset="0"/>
        <a:buChar char="•"/>
        <a:defRPr sz="2215">
          <a:solidFill>
            <a:srgbClr val="000000"/>
          </a:solidFill>
          <a:latin typeface="+mn-lt"/>
          <a:ea typeface="+mn-ea"/>
          <a:cs typeface="+mn-cs"/>
          <a:sym typeface="Gill Sans" charset="0"/>
        </a:defRPr>
      </a:lvl7pPr>
      <a:lvl8pPr marL="2129381" indent="-301328" algn="l" rtl="0" fontAlgn="base">
        <a:spcBef>
          <a:spcPts val="1266"/>
        </a:spcBef>
        <a:spcAft>
          <a:spcPct val="0"/>
        </a:spcAft>
        <a:buSzPct val="171000"/>
        <a:buFont typeface="Gill Sans" charset="0"/>
        <a:buChar char="•"/>
        <a:defRPr sz="2215">
          <a:solidFill>
            <a:srgbClr val="000000"/>
          </a:solidFill>
          <a:latin typeface="+mn-lt"/>
          <a:ea typeface="+mn-ea"/>
          <a:cs typeface="+mn-cs"/>
          <a:sym typeface="Gill Sans" charset="0"/>
        </a:defRPr>
      </a:lvl8pPr>
      <a:lvl9pPr marL="2370443" indent="-301328" algn="l" rtl="0" fontAlgn="base">
        <a:spcBef>
          <a:spcPts val="1266"/>
        </a:spcBef>
        <a:spcAft>
          <a:spcPct val="0"/>
        </a:spcAft>
        <a:buSzPct val="171000"/>
        <a:buFont typeface="Gill Sans" charset="0"/>
        <a:buChar char="•"/>
        <a:defRPr sz="2215">
          <a:solidFill>
            <a:srgbClr val="000000"/>
          </a:solidFill>
          <a:latin typeface="+mn-lt"/>
          <a:ea typeface="+mn-ea"/>
          <a:cs typeface="+mn-cs"/>
          <a:sym typeface="Gill Sans" charset="0"/>
        </a:defRPr>
      </a:lvl9pPr>
    </p:bodyStyle>
    <p:otherStyle>
      <a:defPPr>
        <a:defRPr lang="en-US"/>
      </a:defPPr>
      <a:lvl1pPr marL="0" algn="l" defTabSz="241063" rtl="0" eaLnBrk="1" latinLnBrk="0" hangingPunct="1">
        <a:defRPr sz="949" kern="1200">
          <a:solidFill>
            <a:schemeClr val="tx1"/>
          </a:solidFill>
          <a:latin typeface="+mn-lt"/>
          <a:ea typeface="+mn-ea"/>
          <a:cs typeface="+mn-cs"/>
        </a:defRPr>
      </a:lvl1pPr>
      <a:lvl2pPr marL="241063" algn="l" defTabSz="241063" rtl="0" eaLnBrk="1" latinLnBrk="0" hangingPunct="1">
        <a:defRPr sz="949" kern="1200">
          <a:solidFill>
            <a:schemeClr val="tx1"/>
          </a:solidFill>
          <a:latin typeface="+mn-lt"/>
          <a:ea typeface="+mn-ea"/>
          <a:cs typeface="+mn-cs"/>
        </a:defRPr>
      </a:lvl2pPr>
      <a:lvl3pPr marL="482124" algn="l" defTabSz="241063" rtl="0" eaLnBrk="1" latinLnBrk="0" hangingPunct="1">
        <a:defRPr sz="949" kern="1200">
          <a:solidFill>
            <a:schemeClr val="tx1"/>
          </a:solidFill>
          <a:latin typeface="+mn-lt"/>
          <a:ea typeface="+mn-ea"/>
          <a:cs typeface="+mn-cs"/>
        </a:defRPr>
      </a:lvl3pPr>
      <a:lvl4pPr marL="723186" algn="l" defTabSz="241063" rtl="0" eaLnBrk="1" latinLnBrk="0" hangingPunct="1">
        <a:defRPr sz="949" kern="1200">
          <a:solidFill>
            <a:schemeClr val="tx1"/>
          </a:solidFill>
          <a:latin typeface="+mn-lt"/>
          <a:ea typeface="+mn-ea"/>
          <a:cs typeface="+mn-cs"/>
        </a:defRPr>
      </a:lvl4pPr>
      <a:lvl5pPr marL="964248" algn="l" defTabSz="241063" rtl="0" eaLnBrk="1" latinLnBrk="0" hangingPunct="1">
        <a:defRPr sz="949" kern="1200">
          <a:solidFill>
            <a:schemeClr val="tx1"/>
          </a:solidFill>
          <a:latin typeface="+mn-lt"/>
          <a:ea typeface="+mn-ea"/>
          <a:cs typeface="+mn-cs"/>
        </a:defRPr>
      </a:lvl5pPr>
      <a:lvl6pPr marL="1205310" algn="l" defTabSz="241063" rtl="0" eaLnBrk="1" latinLnBrk="0" hangingPunct="1">
        <a:defRPr sz="949" kern="1200">
          <a:solidFill>
            <a:schemeClr val="tx1"/>
          </a:solidFill>
          <a:latin typeface="+mn-lt"/>
          <a:ea typeface="+mn-ea"/>
          <a:cs typeface="+mn-cs"/>
        </a:defRPr>
      </a:lvl6pPr>
      <a:lvl7pPr marL="1446372" algn="l" defTabSz="241063" rtl="0" eaLnBrk="1" latinLnBrk="0" hangingPunct="1">
        <a:defRPr sz="949" kern="1200">
          <a:solidFill>
            <a:schemeClr val="tx1"/>
          </a:solidFill>
          <a:latin typeface="+mn-lt"/>
          <a:ea typeface="+mn-ea"/>
          <a:cs typeface="+mn-cs"/>
        </a:defRPr>
      </a:lvl7pPr>
      <a:lvl8pPr marL="1687434" algn="l" defTabSz="241063" rtl="0" eaLnBrk="1" latinLnBrk="0" hangingPunct="1">
        <a:defRPr sz="949" kern="1200">
          <a:solidFill>
            <a:schemeClr val="tx1"/>
          </a:solidFill>
          <a:latin typeface="+mn-lt"/>
          <a:ea typeface="+mn-ea"/>
          <a:cs typeface="+mn-cs"/>
        </a:defRPr>
      </a:lvl8pPr>
      <a:lvl9pPr marL="1928496" algn="l" defTabSz="241063" rtl="0" eaLnBrk="1" latinLnBrk="0" hangingPunct="1">
        <a:defRPr sz="9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4304110" y="1356615"/>
            <a:ext cx="4697016" cy="1460004"/>
          </a:xfrm>
        </p:spPr>
        <p:txBody>
          <a:bodyPr/>
          <a:lstStyle/>
          <a:p>
            <a:pPr eaLnBrk="1" hangingPunct="1"/>
            <a:r>
              <a:rPr lang="en-US" altLang="en-US" dirty="0"/>
              <a:t>RIPE Routing Working Group</a:t>
            </a:r>
          </a:p>
        </p:txBody>
      </p:sp>
      <p:sp>
        <p:nvSpPr>
          <p:cNvPr id="9219" name="Rectangle 2"/>
          <p:cNvSpPr>
            <a:spLocks noGrp="1" noChangeArrowheads="1"/>
          </p:cNvSpPr>
          <p:nvPr>
            <p:ph type="body" idx="1"/>
          </p:nvPr>
        </p:nvSpPr>
        <p:spPr/>
        <p:txBody>
          <a:bodyPr/>
          <a:lstStyle/>
          <a:p>
            <a:pPr marL="0" indent="0" eaLnBrk="1" hangingPunct="1"/>
            <a:r>
              <a:rPr lang="en-US" altLang="en-US" dirty="0"/>
              <a:t>RIPE87 Rome</a:t>
            </a:r>
          </a:p>
          <a:p>
            <a:pPr marL="0" indent="0" eaLnBrk="1" hangingPunct="1"/>
            <a:r>
              <a:rPr lang="en-GB" b="0" i="0" dirty="0">
                <a:solidFill>
                  <a:srgbClr val="333333"/>
                </a:solidFill>
                <a:effectLst/>
                <a:latin typeface="Open Sans" panose="020B0606030504020204" pitchFamily="34" charset="0"/>
              </a:rPr>
              <a:t>Thursday, 30 November 2023 14:00 - 15:30 (UTC+1)</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215">
                <a:solidFill>
                  <a:srgbClr val="004D55"/>
                </a:solidFill>
                <a:latin typeface="Helvetica Neue Light" charset="0"/>
                <a:ea typeface="ヒラギノ角ゴ ProN W3" charset="-128"/>
                <a:sym typeface="Helvetica Neue Light" charset="0"/>
              </a:defRPr>
            </a:lvl1pPr>
            <a:lvl2pPr marL="19999779" indent="-19758716" eaLnBrk="0" hangingPunct="0">
              <a:defRPr sz="2215">
                <a:solidFill>
                  <a:srgbClr val="004D55"/>
                </a:solidFill>
                <a:latin typeface="Helvetica Neue Light" charset="0"/>
                <a:ea typeface="ヒラギノ角ゴ ProN W3" charset="-128"/>
                <a:sym typeface="Helvetica Neue Light" charset="0"/>
              </a:defRPr>
            </a:lvl2pPr>
            <a:lvl3pPr eaLnBrk="0" hangingPunct="0">
              <a:defRPr sz="2215">
                <a:solidFill>
                  <a:srgbClr val="004D55"/>
                </a:solidFill>
                <a:latin typeface="Helvetica Neue Light" charset="0"/>
                <a:ea typeface="ヒラギノ角ゴ ProN W3" charset="-128"/>
                <a:sym typeface="Helvetica Neue Light" charset="0"/>
              </a:defRPr>
            </a:lvl3pPr>
            <a:lvl4pPr eaLnBrk="0" hangingPunct="0">
              <a:defRPr sz="2215">
                <a:solidFill>
                  <a:srgbClr val="004D55"/>
                </a:solidFill>
                <a:latin typeface="Helvetica Neue Light" charset="0"/>
                <a:ea typeface="ヒラギノ角ゴ ProN W3" charset="-128"/>
                <a:sym typeface="Helvetica Neue Light" charset="0"/>
              </a:defRPr>
            </a:lvl4pPr>
            <a:lvl5pPr eaLnBrk="0" hangingPunct="0">
              <a:defRPr sz="2215">
                <a:solidFill>
                  <a:srgbClr val="004D55"/>
                </a:solidFill>
                <a:latin typeface="Helvetica Neue Light" charset="0"/>
                <a:ea typeface="ヒラギノ角ゴ ProN W3" charset="-128"/>
                <a:sym typeface="Helvetica Neue Light" charset="0"/>
              </a:defRPr>
            </a:lvl5pPr>
            <a:lvl6pPr marL="241063" eaLnBrk="0" fontAlgn="base" hangingPunct="0">
              <a:spcBef>
                <a:spcPct val="0"/>
              </a:spcBef>
              <a:spcAft>
                <a:spcPct val="0"/>
              </a:spcAft>
              <a:defRPr sz="2215">
                <a:solidFill>
                  <a:srgbClr val="004D55"/>
                </a:solidFill>
                <a:latin typeface="Helvetica Neue Light" charset="0"/>
                <a:ea typeface="ヒラギノ角ゴ ProN W3" charset="-128"/>
                <a:sym typeface="Helvetica Neue Light" charset="0"/>
              </a:defRPr>
            </a:lvl6pPr>
            <a:lvl7pPr marL="482124" eaLnBrk="0" fontAlgn="base" hangingPunct="0">
              <a:spcBef>
                <a:spcPct val="0"/>
              </a:spcBef>
              <a:spcAft>
                <a:spcPct val="0"/>
              </a:spcAft>
              <a:defRPr sz="2215">
                <a:solidFill>
                  <a:srgbClr val="004D55"/>
                </a:solidFill>
                <a:latin typeface="Helvetica Neue Light" charset="0"/>
                <a:ea typeface="ヒラギノ角ゴ ProN W3" charset="-128"/>
                <a:sym typeface="Helvetica Neue Light" charset="0"/>
              </a:defRPr>
            </a:lvl7pPr>
            <a:lvl8pPr marL="723186" eaLnBrk="0" fontAlgn="base" hangingPunct="0">
              <a:spcBef>
                <a:spcPct val="0"/>
              </a:spcBef>
              <a:spcAft>
                <a:spcPct val="0"/>
              </a:spcAft>
              <a:defRPr sz="2215">
                <a:solidFill>
                  <a:srgbClr val="004D55"/>
                </a:solidFill>
                <a:latin typeface="Helvetica Neue Light" charset="0"/>
                <a:ea typeface="ヒラギノ角ゴ ProN W3" charset="-128"/>
                <a:sym typeface="Helvetica Neue Light" charset="0"/>
              </a:defRPr>
            </a:lvl8pPr>
            <a:lvl9pPr marL="964248" eaLnBrk="0" fontAlgn="base" hangingPunct="0">
              <a:spcBef>
                <a:spcPct val="0"/>
              </a:spcBef>
              <a:spcAft>
                <a:spcPct val="0"/>
              </a:spcAft>
              <a:defRPr sz="2215">
                <a:solidFill>
                  <a:srgbClr val="004D55"/>
                </a:solidFill>
                <a:latin typeface="Helvetica Neue Light" charset="0"/>
                <a:ea typeface="ヒラギノ角ゴ ProN W3" charset="-128"/>
                <a:sym typeface="Helvetica Neue Light" charset="0"/>
              </a:defRPr>
            </a:lvl9pPr>
          </a:lstStyle>
          <a:p>
            <a:pPr eaLnBrk="1" hangingPunct="1"/>
            <a:fld id="{786CBC71-50C2-2B4F-B6D3-0DE1DCFA924A}" type="slidenum">
              <a:rPr lang="en-US" altLang="en-US" sz="844">
                <a:solidFill>
                  <a:schemeClr val="tx1"/>
                </a:solidFill>
                <a:latin typeface="Helvetica Neue" charset="0"/>
                <a:sym typeface="Helvetica Neue" charset="0"/>
              </a:rPr>
              <a:pPr eaLnBrk="1" hangingPunct="1"/>
              <a:t>2</a:t>
            </a:fld>
            <a:endParaRPr lang="en-US" altLang="en-US" sz="844">
              <a:solidFill>
                <a:schemeClr val="tx1"/>
              </a:solidFill>
              <a:latin typeface="Helvetica Neue" charset="0"/>
              <a:sym typeface="Helvetica Neue" charset="0"/>
            </a:endParaRPr>
          </a:p>
        </p:txBody>
      </p:sp>
      <p:sp>
        <p:nvSpPr>
          <p:cNvPr id="21507" name="Rectangle 1"/>
          <p:cNvSpPr>
            <a:spLocks noGrp="1" noChangeArrowheads="1"/>
          </p:cNvSpPr>
          <p:nvPr>
            <p:ph type="title"/>
          </p:nvPr>
        </p:nvSpPr>
        <p:spPr/>
        <p:txBody>
          <a:bodyPr/>
          <a:lstStyle/>
          <a:p>
            <a:pPr eaLnBrk="1" hangingPunct="1"/>
            <a:r>
              <a:rPr lang="en-US" altLang="en-US" dirty="0"/>
              <a:t>Agenda</a:t>
            </a:r>
          </a:p>
        </p:txBody>
      </p:sp>
      <p:sp>
        <p:nvSpPr>
          <p:cNvPr id="21508" name="Rectangle 2"/>
          <p:cNvSpPr>
            <a:spLocks/>
          </p:cNvSpPr>
          <p:nvPr/>
        </p:nvSpPr>
        <p:spPr bwMode="auto">
          <a:xfrm>
            <a:off x="484403" y="1131590"/>
            <a:ext cx="8489514" cy="20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eaLnBrk="0" hangingPunct="0">
              <a:defRPr sz="4200">
                <a:solidFill>
                  <a:srgbClr val="004D55"/>
                </a:solidFill>
                <a:latin typeface="Helvetica Neue Light" charset="0"/>
                <a:ea typeface="ヒラギノ角ゴ ProN W3" charset="-128"/>
                <a:sym typeface="Helvetica Neue Light" charset="0"/>
              </a:defRPr>
            </a:lvl1pPr>
            <a:lvl2pPr marL="37931725" indent="-37474525" eaLnBrk="0" hangingPunct="0">
              <a:defRPr sz="4200">
                <a:solidFill>
                  <a:srgbClr val="004D55"/>
                </a:solidFill>
                <a:latin typeface="Helvetica Neue Light" charset="0"/>
                <a:ea typeface="ヒラギノ角ゴ ProN W3" charset="-128"/>
                <a:sym typeface="Helvetica Neue Light" charset="0"/>
              </a:defRPr>
            </a:lvl2pPr>
            <a:lvl3pPr eaLnBrk="0" hangingPunct="0">
              <a:defRPr sz="4200">
                <a:solidFill>
                  <a:srgbClr val="004D55"/>
                </a:solidFill>
                <a:latin typeface="Helvetica Neue Light" charset="0"/>
                <a:ea typeface="ヒラギノ角ゴ ProN W3" charset="-128"/>
                <a:sym typeface="Helvetica Neue Light" charset="0"/>
              </a:defRPr>
            </a:lvl3pPr>
            <a:lvl4pPr eaLnBrk="0" hangingPunct="0">
              <a:defRPr sz="4200">
                <a:solidFill>
                  <a:srgbClr val="004D55"/>
                </a:solidFill>
                <a:latin typeface="Helvetica Neue Light" charset="0"/>
                <a:ea typeface="ヒラギノ角ゴ ProN W3" charset="-128"/>
                <a:sym typeface="Helvetica Neue Light" charset="0"/>
              </a:defRPr>
            </a:lvl4pPr>
            <a:lvl5pPr eaLnBrk="0" hangingPunct="0">
              <a:defRPr sz="4200">
                <a:solidFill>
                  <a:srgbClr val="004D55"/>
                </a:solidFill>
                <a:latin typeface="Helvetica Neue Light" charset="0"/>
                <a:ea typeface="ヒラギノ角ゴ ProN W3" charset="-128"/>
                <a:sym typeface="Helvetica Neue Light" charset="0"/>
              </a:defRPr>
            </a:lvl5pPr>
            <a:lvl6pPr marL="4572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6pPr>
            <a:lvl7pPr marL="9144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7pPr>
            <a:lvl8pPr marL="13716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8pPr>
            <a:lvl9pPr marL="18288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9pPr>
          </a:lstStyle>
          <a:p>
            <a:pPr marL="457200" indent="-457200" algn="l" eaLnBrk="1" hangingPunct="1">
              <a:buAutoNum type="arabicPeriod"/>
            </a:pPr>
            <a:r>
              <a:rPr lang="en-US" altLang="en-US" sz="2215" dirty="0">
                <a:solidFill>
                  <a:schemeClr val="tx1"/>
                </a:solidFill>
              </a:rPr>
              <a:t>Introduction</a:t>
            </a:r>
          </a:p>
          <a:p>
            <a:pPr marL="457200" indent="-457200" algn="l" eaLnBrk="1" hangingPunct="1">
              <a:buAutoNum type="arabicPeriod"/>
            </a:pPr>
            <a:r>
              <a:rPr lang="en-US" altLang="en-US" sz="2215" dirty="0">
                <a:solidFill>
                  <a:schemeClr val="tx1"/>
                </a:solidFill>
              </a:rPr>
              <a:t>2. Towards 6G and NTN: Opportunities for SRV6 and AI [30min]</a:t>
            </a:r>
          </a:p>
          <a:p>
            <a:pPr marL="457200" indent="-457200" algn="l" eaLnBrk="1" hangingPunct="1">
              <a:buFontTx/>
              <a:buAutoNum type="arabicPeriod"/>
            </a:pPr>
            <a:r>
              <a:rPr lang="en-US" altLang="en-US" sz="2215">
                <a:solidFill>
                  <a:schemeClr val="tx1"/>
                </a:solidFill>
              </a:rPr>
              <a:t>RPKI repositories at the RIPE NCC: A deep dive [</a:t>
            </a:r>
            <a:r>
              <a:rPr lang="en-US" altLang="en-US" sz="2215" dirty="0">
                <a:solidFill>
                  <a:schemeClr val="tx1"/>
                </a:solidFill>
              </a:rPr>
              <a:t>10 min]</a:t>
            </a:r>
          </a:p>
          <a:p>
            <a:pPr marL="457200" indent="-457200" algn="l" eaLnBrk="1" hangingPunct="1">
              <a:buAutoNum type="arabicPeriod"/>
            </a:pPr>
            <a:r>
              <a:rPr lang="en-US" altLang="en-US" sz="2215" dirty="0">
                <a:solidFill>
                  <a:schemeClr val="tx1"/>
                </a:solidFill>
              </a:rPr>
              <a:t>SCION: Secure Path-Aware Internet Architecture Deployment Update [20 min]</a:t>
            </a:r>
          </a:p>
          <a:p>
            <a:pPr marL="457200" indent="-457200" algn="l" eaLnBrk="1" hangingPunct="1">
              <a:buAutoNum type="arabicPeriod"/>
            </a:pPr>
            <a:endParaRPr lang="en-US" altLang="en-US" sz="2215" dirty="0">
              <a:solidFill>
                <a:schemeClr val="tx1"/>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215">
                <a:solidFill>
                  <a:srgbClr val="004D55"/>
                </a:solidFill>
                <a:latin typeface="Helvetica Neue Light" charset="0"/>
                <a:ea typeface="ヒラギノ角ゴ ProN W3" charset="-128"/>
                <a:sym typeface="Helvetica Neue Light" charset="0"/>
              </a:defRPr>
            </a:lvl1pPr>
            <a:lvl2pPr marL="19999779" indent="-19758716" eaLnBrk="0" hangingPunct="0">
              <a:defRPr sz="2215">
                <a:solidFill>
                  <a:srgbClr val="004D55"/>
                </a:solidFill>
                <a:latin typeface="Helvetica Neue Light" charset="0"/>
                <a:ea typeface="ヒラギノ角ゴ ProN W3" charset="-128"/>
                <a:sym typeface="Helvetica Neue Light" charset="0"/>
              </a:defRPr>
            </a:lvl2pPr>
            <a:lvl3pPr eaLnBrk="0" hangingPunct="0">
              <a:defRPr sz="2215">
                <a:solidFill>
                  <a:srgbClr val="004D55"/>
                </a:solidFill>
                <a:latin typeface="Helvetica Neue Light" charset="0"/>
                <a:ea typeface="ヒラギノ角ゴ ProN W3" charset="-128"/>
                <a:sym typeface="Helvetica Neue Light" charset="0"/>
              </a:defRPr>
            </a:lvl3pPr>
            <a:lvl4pPr eaLnBrk="0" hangingPunct="0">
              <a:defRPr sz="2215">
                <a:solidFill>
                  <a:srgbClr val="004D55"/>
                </a:solidFill>
                <a:latin typeface="Helvetica Neue Light" charset="0"/>
                <a:ea typeface="ヒラギノ角ゴ ProN W3" charset="-128"/>
                <a:sym typeface="Helvetica Neue Light" charset="0"/>
              </a:defRPr>
            </a:lvl4pPr>
            <a:lvl5pPr eaLnBrk="0" hangingPunct="0">
              <a:defRPr sz="2215">
                <a:solidFill>
                  <a:srgbClr val="004D55"/>
                </a:solidFill>
                <a:latin typeface="Helvetica Neue Light" charset="0"/>
                <a:ea typeface="ヒラギノ角ゴ ProN W3" charset="-128"/>
                <a:sym typeface="Helvetica Neue Light" charset="0"/>
              </a:defRPr>
            </a:lvl5pPr>
            <a:lvl6pPr marL="241063" eaLnBrk="0" fontAlgn="base" hangingPunct="0">
              <a:spcBef>
                <a:spcPct val="0"/>
              </a:spcBef>
              <a:spcAft>
                <a:spcPct val="0"/>
              </a:spcAft>
              <a:defRPr sz="2215">
                <a:solidFill>
                  <a:srgbClr val="004D55"/>
                </a:solidFill>
                <a:latin typeface="Helvetica Neue Light" charset="0"/>
                <a:ea typeface="ヒラギノ角ゴ ProN W3" charset="-128"/>
                <a:sym typeface="Helvetica Neue Light" charset="0"/>
              </a:defRPr>
            </a:lvl6pPr>
            <a:lvl7pPr marL="482124" eaLnBrk="0" fontAlgn="base" hangingPunct="0">
              <a:spcBef>
                <a:spcPct val="0"/>
              </a:spcBef>
              <a:spcAft>
                <a:spcPct val="0"/>
              </a:spcAft>
              <a:defRPr sz="2215">
                <a:solidFill>
                  <a:srgbClr val="004D55"/>
                </a:solidFill>
                <a:latin typeface="Helvetica Neue Light" charset="0"/>
                <a:ea typeface="ヒラギノ角ゴ ProN W3" charset="-128"/>
                <a:sym typeface="Helvetica Neue Light" charset="0"/>
              </a:defRPr>
            </a:lvl7pPr>
            <a:lvl8pPr marL="723186" eaLnBrk="0" fontAlgn="base" hangingPunct="0">
              <a:spcBef>
                <a:spcPct val="0"/>
              </a:spcBef>
              <a:spcAft>
                <a:spcPct val="0"/>
              </a:spcAft>
              <a:defRPr sz="2215">
                <a:solidFill>
                  <a:srgbClr val="004D55"/>
                </a:solidFill>
                <a:latin typeface="Helvetica Neue Light" charset="0"/>
                <a:ea typeface="ヒラギノ角ゴ ProN W3" charset="-128"/>
                <a:sym typeface="Helvetica Neue Light" charset="0"/>
              </a:defRPr>
            </a:lvl8pPr>
            <a:lvl9pPr marL="964248" eaLnBrk="0" fontAlgn="base" hangingPunct="0">
              <a:spcBef>
                <a:spcPct val="0"/>
              </a:spcBef>
              <a:spcAft>
                <a:spcPct val="0"/>
              </a:spcAft>
              <a:defRPr sz="2215">
                <a:solidFill>
                  <a:srgbClr val="004D55"/>
                </a:solidFill>
                <a:latin typeface="Helvetica Neue Light" charset="0"/>
                <a:ea typeface="ヒラギノ角ゴ ProN W3" charset="-128"/>
                <a:sym typeface="Helvetica Neue Light" charset="0"/>
              </a:defRPr>
            </a:lvl9pPr>
          </a:lstStyle>
          <a:p>
            <a:pPr eaLnBrk="1" hangingPunct="1"/>
            <a:fld id="{786CBC71-50C2-2B4F-B6D3-0DE1DCFA924A}" type="slidenum">
              <a:rPr lang="en-US" altLang="en-US" sz="844">
                <a:solidFill>
                  <a:schemeClr val="tx1"/>
                </a:solidFill>
                <a:latin typeface="Helvetica Neue" charset="0"/>
                <a:sym typeface="Helvetica Neue" charset="0"/>
              </a:rPr>
              <a:pPr eaLnBrk="1" hangingPunct="1"/>
              <a:t>3</a:t>
            </a:fld>
            <a:endParaRPr lang="en-US" altLang="en-US" sz="844">
              <a:solidFill>
                <a:schemeClr val="tx1"/>
              </a:solidFill>
              <a:latin typeface="Helvetica Neue" charset="0"/>
              <a:sym typeface="Helvetica Neue" charset="0"/>
            </a:endParaRPr>
          </a:p>
        </p:txBody>
      </p:sp>
      <p:sp>
        <p:nvSpPr>
          <p:cNvPr id="21507" name="Rectangle 1"/>
          <p:cNvSpPr>
            <a:spLocks noGrp="1" noChangeArrowheads="1"/>
          </p:cNvSpPr>
          <p:nvPr>
            <p:ph type="title"/>
          </p:nvPr>
        </p:nvSpPr>
        <p:spPr/>
        <p:txBody>
          <a:bodyPr/>
          <a:lstStyle/>
          <a:p>
            <a:pPr eaLnBrk="1" hangingPunct="1"/>
            <a:r>
              <a:rPr lang="en-US" altLang="en-US" dirty="0"/>
              <a:t>Introduction</a:t>
            </a:r>
          </a:p>
        </p:txBody>
      </p:sp>
      <p:sp>
        <p:nvSpPr>
          <p:cNvPr id="21508" name="Rectangle 2"/>
          <p:cNvSpPr>
            <a:spLocks/>
          </p:cNvSpPr>
          <p:nvPr/>
        </p:nvSpPr>
        <p:spPr bwMode="auto">
          <a:xfrm>
            <a:off x="484403" y="1131590"/>
            <a:ext cx="8489514" cy="20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eaLnBrk="0" hangingPunct="0">
              <a:defRPr sz="4200">
                <a:solidFill>
                  <a:srgbClr val="004D55"/>
                </a:solidFill>
                <a:latin typeface="Helvetica Neue Light" charset="0"/>
                <a:ea typeface="ヒラギノ角ゴ ProN W3" charset="-128"/>
                <a:sym typeface="Helvetica Neue Light" charset="0"/>
              </a:defRPr>
            </a:lvl1pPr>
            <a:lvl2pPr marL="37931725" indent="-37474525" eaLnBrk="0" hangingPunct="0">
              <a:defRPr sz="4200">
                <a:solidFill>
                  <a:srgbClr val="004D55"/>
                </a:solidFill>
                <a:latin typeface="Helvetica Neue Light" charset="0"/>
                <a:ea typeface="ヒラギノ角ゴ ProN W3" charset="-128"/>
                <a:sym typeface="Helvetica Neue Light" charset="0"/>
              </a:defRPr>
            </a:lvl2pPr>
            <a:lvl3pPr eaLnBrk="0" hangingPunct="0">
              <a:defRPr sz="4200">
                <a:solidFill>
                  <a:srgbClr val="004D55"/>
                </a:solidFill>
                <a:latin typeface="Helvetica Neue Light" charset="0"/>
                <a:ea typeface="ヒラギノ角ゴ ProN W3" charset="-128"/>
                <a:sym typeface="Helvetica Neue Light" charset="0"/>
              </a:defRPr>
            </a:lvl3pPr>
            <a:lvl4pPr eaLnBrk="0" hangingPunct="0">
              <a:defRPr sz="4200">
                <a:solidFill>
                  <a:srgbClr val="004D55"/>
                </a:solidFill>
                <a:latin typeface="Helvetica Neue Light" charset="0"/>
                <a:ea typeface="ヒラギノ角ゴ ProN W3" charset="-128"/>
                <a:sym typeface="Helvetica Neue Light" charset="0"/>
              </a:defRPr>
            </a:lvl4pPr>
            <a:lvl5pPr eaLnBrk="0" hangingPunct="0">
              <a:defRPr sz="4200">
                <a:solidFill>
                  <a:srgbClr val="004D55"/>
                </a:solidFill>
                <a:latin typeface="Helvetica Neue Light" charset="0"/>
                <a:ea typeface="ヒラギノ角ゴ ProN W3" charset="-128"/>
                <a:sym typeface="Helvetica Neue Light" charset="0"/>
              </a:defRPr>
            </a:lvl5pPr>
            <a:lvl6pPr marL="4572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6pPr>
            <a:lvl7pPr marL="9144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7pPr>
            <a:lvl8pPr marL="13716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8pPr>
            <a:lvl9pPr marL="18288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9pPr>
          </a:lstStyle>
          <a:p>
            <a:pPr marL="457200" indent="-457200" algn="l" eaLnBrk="1" hangingPunct="1">
              <a:buAutoNum type="arabicPeriod"/>
            </a:pPr>
            <a:r>
              <a:rPr lang="en-US" altLang="en-US" sz="2215" dirty="0">
                <a:solidFill>
                  <a:schemeClr val="tx1"/>
                </a:solidFill>
              </a:rPr>
              <a:t>Welcome</a:t>
            </a:r>
          </a:p>
          <a:p>
            <a:pPr marL="457200" indent="-457200" algn="l" eaLnBrk="1" hangingPunct="1">
              <a:buAutoNum type="arabicPeriod"/>
            </a:pPr>
            <a:r>
              <a:rPr lang="en-US" altLang="en-US" sz="2215" dirty="0">
                <a:solidFill>
                  <a:schemeClr val="tx1"/>
                </a:solidFill>
              </a:rPr>
              <a:t>Finalize agenda</a:t>
            </a:r>
          </a:p>
          <a:p>
            <a:pPr marL="457200" indent="-457200" algn="l" eaLnBrk="1" hangingPunct="1">
              <a:buAutoNum type="arabicPeriod"/>
            </a:pPr>
            <a:r>
              <a:rPr lang="en-US" altLang="en-US" sz="2215" dirty="0">
                <a:solidFill>
                  <a:schemeClr val="tx1"/>
                </a:solidFill>
              </a:rPr>
              <a:t>Approval of minutes from the previous Working Group meeting</a:t>
            </a:r>
          </a:p>
          <a:p>
            <a:pPr marL="457200" indent="-457200" algn="l" eaLnBrk="1" hangingPunct="1">
              <a:buAutoNum type="arabicPeriod"/>
            </a:pPr>
            <a:r>
              <a:rPr lang="en-US" altLang="en-US" sz="2215" dirty="0">
                <a:solidFill>
                  <a:schemeClr val="tx1"/>
                </a:solidFill>
              </a:rPr>
              <a:t>Co-chair election</a:t>
            </a:r>
          </a:p>
          <a:p>
            <a:pPr marL="457200" indent="-457200" algn="l" eaLnBrk="1" hangingPunct="1">
              <a:buAutoNum type="arabicPeriod"/>
            </a:pPr>
            <a:endParaRPr lang="en-US" altLang="en-US" sz="2215" dirty="0">
              <a:solidFill>
                <a:schemeClr val="tx1"/>
              </a:solidFill>
            </a:endParaRPr>
          </a:p>
          <a:p>
            <a:pPr marL="457200" indent="-457200" algn="l" eaLnBrk="1" hangingPunct="1">
              <a:buAutoNum type="arabicPeriod"/>
            </a:pPr>
            <a:endParaRPr lang="en-US" altLang="en-US" sz="2215" dirty="0">
              <a:solidFill>
                <a:schemeClr val="tx1"/>
              </a:solidFill>
            </a:endParaRPr>
          </a:p>
        </p:txBody>
      </p:sp>
    </p:spTree>
    <p:extLst>
      <p:ext uri="{BB962C8B-B14F-4D97-AF65-F5344CB8AC3E}">
        <p14:creationId xmlns:p14="http://schemas.microsoft.com/office/powerpoint/2010/main" val="3405953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215">
                <a:solidFill>
                  <a:srgbClr val="004D55"/>
                </a:solidFill>
                <a:latin typeface="Helvetica Neue Light" charset="0"/>
                <a:ea typeface="ヒラギノ角ゴ ProN W3" charset="-128"/>
                <a:sym typeface="Helvetica Neue Light" charset="0"/>
              </a:defRPr>
            </a:lvl1pPr>
            <a:lvl2pPr marL="19999779" indent="-19758716" eaLnBrk="0" hangingPunct="0">
              <a:defRPr sz="2215">
                <a:solidFill>
                  <a:srgbClr val="004D55"/>
                </a:solidFill>
                <a:latin typeface="Helvetica Neue Light" charset="0"/>
                <a:ea typeface="ヒラギノ角ゴ ProN W3" charset="-128"/>
                <a:sym typeface="Helvetica Neue Light" charset="0"/>
              </a:defRPr>
            </a:lvl2pPr>
            <a:lvl3pPr eaLnBrk="0" hangingPunct="0">
              <a:defRPr sz="2215">
                <a:solidFill>
                  <a:srgbClr val="004D55"/>
                </a:solidFill>
                <a:latin typeface="Helvetica Neue Light" charset="0"/>
                <a:ea typeface="ヒラギノ角ゴ ProN W3" charset="-128"/>
                <a:sym typeface="Helvetica Neue Light" charset="0"/>
              </a:defRPr>
            </a:lvl3pPr>
            <a:lvl4pPr eaLnBrk="0" hangingPunct="0">
              <a:defRPr sz="2215">
                <a:solidFill>
                  <a:srgbClr val="004D55"/>
                </a:solidFill>
                <a:latin typeface="Helvetica Neue Light" charset="0"/>
                <a:ea typeface="ヒラギノ角ゴ ProN W3" charset="-128"/>
                <a:sym typeface="Helvetica Neue Light" charset="0"/>
              </a:defRPr>
            </a:lvl4pPr>
            <a:lvl5pPr eaLnBrk="0" hangingPunct="0">
              <a:defRPr sz="2215">
                <a:solidFill>
                  <a:srgbClr val="004D55"/>
                </a:solidFill>
                <a:latin typeface="Helvetica Neue Light" charset="0"/>
                <a:ea typeface="ヒラギノ角ゴ ProN W3" charset="-128"/>
                <a:sym typeface="Helvetica Neue Light" charset="0"/>
              </a:defRPr>
            </a:lvl5pPr>
            <a:lvl6pPr marL="241063" eaLnBrk="0" fontAlgn="base" hangingPunct="0">
              <a:spcBef>
                <a:spcPct val="0"/>
              </a:spcBef>
              <a:spcAft>
                <a:spcPct val="0"/>
              </a:spcAft>
              <a:defRPr sz="2215">
                <a:solidFill>
                  <a:srgbClr val="004D55"/>
                </a:solidFill>
                <a:latin typeface="Helvetica Neue Light" charset="0"/>
                <a:ea typeface="ヒラギノ角ゴ ProN W3" charset="-128"/>
                <a:sym typeface="Helvetica Neue Light" charset="0"/>
              </a:defRPr>
            </a:lvl6pPr>
            <a:lvl7pPr marL="482124" eaLnBrk="0" fontAlgn="base" hangingPunct="0">
              <a:spcBef>
                <a:spcPct val="0"/>
              </a:spcBef>
              <a:spcAft>
                <a:spcPct val="0"/>
              </a:spcAft>
              <a:defRPr sz="2215">
                <a:solidFill>
                  <a:srgbClr val="004D55"/>
                </a:solidFill>
                <a:latin typeface="Helvetica Neue Light" charset="0"/>
                <a:ea typeface="ヒラギノ角ゴ ProN W3" charset="-128"/>
                <a:sym typeface="Helvetica Neue Light" charset="0"/>
              </a:defRPr>
            </a:lvl7pPr>
            <a:lvl8pPr marL="723186" eaLnBrk="0" fontAlgn="base" hangingPunct="0">
              <a:spcBef>
                <a:spcPct val="0"/>
              </a:spcBef>
              <a:spcAft>
                <a:spcPct val="0"/>
              </a:spcAft>
              <a:defRPr sz="2215">
                <a:solidFill>
                  <a:srgbClr val="004D55"/>
                </a:solidFill>
                <a:latin typeface="Helvetica Neue Light" charset="0"/>
                <a:ea typeface="ヒラギノ角ゴ ProN W3" charset="-128"/>
                <a:sym typeface="Helvetica Neue Light" charset="0"/>
              </a:defRPr>
            </a:lvl8pPr>
            <a:lvl9pPr marL="964248" eaLnBrk="0" fontAlgn="base" hangingPunct="0">
              <a:spcBef>
                <a:spcPct val="0"/>
              </a:spcBef>
              <a:spcAft>
                <a:spcPct val="0"/>
              </a:spcAft>
              <a:defRPr sz="2215">
                <a:solidFill>
                  <a:srgbClr val="004D55"/>
                </a:solidFill>
                <a:latin typeface="Helvetica Neue Light" charset="0"/>
                <a:ea typeface="ヒラギノ角ゴ ProN W3" charset="-128"/>
                <a:sym typeface="Helvetica Neue Light" charset="0"/>
              </a:defRPr>
            </a:lvl9pPr>
          </a:lstStyle>
          <a:p>
            <a:pPr eaLnBrk="1" hangingPunct="1"/>
            <a:fld id="{786CBC71-50C2-2B4F-B6D3-0DE1DCFA924A}" type="slidenum">
              <a:rPr lang="en-US" altLang="en-US" sz="844">
                <a:solidFill>
                  <a:schemeClr val="tx1"/>
                </a:solidFill>
                <a:latin typeface="Helvetica Neue" charset="0"/>
                <a:sym typeface="Helvetica Neue" charset="0"/>
              </a:rPr>
              <a:pPr eaLnBrk="1" hangingPunct="1"/>
              <a:t>4</a:t>
            </a:fld>
            <a:endParaRPr lang="en-US" altLang="en-US" sz="844">
              <a:solidFill>
                <a:schemeClr val="tx1"/>
              </a:solidFill>
              <a:latin typeface="Helvetica Neue" charset="0"/>
              <a:sym typeface="Helvetica Neue" charset="0"/>
            </a:endParaRPr>
          </a:p>
        </p:txBody>
      </p:sp>
      <p:sp>
        <p:nvSpPr>
          <p:cNvPr id="21507" name="Rectangle 1"/>
          <p:cNvSpPr>
            <a:spLocks noGrp="1" noChangeArrowheads="1"/>
          </p:cNvSpPr>
          <p:nvPr>
            <p:ph type="title"/>
          </p:nvPr>
        </p:nvSpPr>
        <p:spPr/>
        <p:txBody>
          <a:bodyPr/>
          <a:lstStyle/>
          <a:p>
            <a:pPr eaLnBrk="1" hangingPunct="1"/>
            <a:r>
              <a:rPr lang="en-US" altLang="en-US" dirty="0"/>
              <a:t>Co-chair selection</a:t>
            </a:r>
          </a:p>
        </p:txBody>
      </p:sp>
      <p:sp>
        <p:nvSpPr>
          <p:cNvPr id="21508" name="Rectangle 2"/>
          <p:cNvSpPr>
            <a:spLocks/>
          </p:cNvSpPr>
          <p:nvPr/>
        </p:nvSpPr>
        <p:spPr bwMode="auto">
          <a:xfrm>
            <a:off x="484403" y="1472453"/>
            <a:ext cx="8489514" cy="136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eaLnBrk="0" hangingPunct="0">
              <a:defRPr sz="4200">
                <a:solidFill>
                  <a:srgbClr val="004D55"/>
                </a:solidFill>
                <a:latin typeface="Helvetica Neue Light" charset="0"/>
                <a:ea typeface="ヒラギノ角ゴ ProN W3" charset="-128"/>
                <a:sym typeface="Helvetica Neue Light" charset="0"/>
              </a:defRPr>
            </a:lvl1pPr>
            <a:lvl2pPr marL="37931725" indent="-37474525" eaLnBrk="0" hangingPunct="0">
              <a:defRPr sz="4200">
                <a:solidFill>
                  <a:srgbClr val="004D55"/>
                </a:solidFill>
                <a:latin typeface="Helvetica Neue Light" charset="0"/>
                <a:ea typeface="ヒラギノ角ゴ ProN W3" charset="-128"/>
                <a:sym typeface="Helvetica Neue Light" charset="0"/>
              </a:defRPr>
            </a:lvl2pPr>
            <a:lvl3pPr eaLnBrk="0" hangingPunct="0">
              <a:defRPr sz="4200">
                <a:solidFill>
                  <a:srgbClr val="004D55"/>
                </a:solidFill>
                <a:latin typeface="Helvetica Neue Light" charset="0"/>
                <a:ea typeface="ヒラギノ角ゴ ProN W3" charset="-128"/>
                <a:sym typeface="Helvetica Neue Light" charset="0"/>
              </a:defRPr>
            </a:lvl3pPr>
            <a:lvl4pPr eaLnBrk="0" hangingPunct="0">
              <a:defRPr sz="4200">
                <a:solidFill>
                  <a:srgbClr val="004D55"/>
                </a:solidFill>
                <a:latin typeface="Helvetica Neue Light" charset="0"/>
                <a:ea typeface="ヒラギノ角ゴ ProN W3" charset="-128"/>
                <a:sym typeface="Helvetica Neue Light" charset="0"/>
              </a:defRPr>
            </a:lvl4pPr>
            <a:lvl5pPr eaLnBrk="0" hangingPunct="0">
              <a:defRPr sz="4200">
                <a:solidFill>
                  <a:srgbClr val="004D55"/>
                </a:solidFill>
                <a:latin typeface="Helvetica Neue Light" charset="0"/>
                <a:ea typeface="ヒラギノ角ゴ ProN W3" charset="-128"/>
                <a:sym typeface="Helvetica Neue Light" charset="0"/>
              </a:defRPr>
            </a:lvl5pPr>
            <a:lvl6pPr marL="4572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6pPr>
            <a:lvl7pPr marL="9144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7pPr>
            <a:lvl8pPr marL="13716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8pPr>
            <a:lvl9pPr marL="18288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9pPr>
          </a:lstStyle>
          <a:p>
            <a:pPr marL="342900" indent="-342900" algn="l" eaLnBrk="1" hangingPunct="1">
              <a:buFont typeface="Arial" panose="020B0604020202020204" pitchFamily="34" charset="0"/>
              <a:buChar char="•"/>
            </a:pPr>
            <a:r>
              <a:rPr lang="en-US" altLang="en-US" sz="2215" dirty="0">
                <a:solidFill>
                  <a:schemeClr val="tx1"/>
                </a:solidFill>
              </a:rPr>
              <a:t>Hidden applications</a:t>
            </a:r>
          </a:p>
          <a:p>
            <a:pPr marL="342900" indent="-342900" algn="l" eaLnBrk="1" hangingPunct="1">
              <a:buFont typeface="Arial" panose="020B0604020202020204" pitchFamily="34" charset="0"/>
              <a:buChar char="•"/>
            </a:pPr>
            <a:r>
              <a:rPr lang="en-US" altLang="en-US" sz="2215" dirty="0">
                <a:solidFill>
                  <a:schemeClr val="tx1"/>
                </a:solidFill>
              </a:rPr>
              <a:t>Clear term limits</a:t>
            </a:r>
          </a:p>
          <a:p>
            <a:pPr marL="342900" indent="-342900" algn="l" eaLnBrk="1" hangingPunct="1">
              <a:buFont typeface="Arial" panose="020B0604020202020204" pitchFamily="34" charset="0"/>
              <a:buChar char="•"/>
            </a:pPr>
            <a:r>
              <a:rPr lang="en-US" altLang="en-US" sz="2215" dirty="0">
                <a:solidFill>
                  <a:schemeClr val="tx1"/>
                </a:solidFill>
              </a:rPr>
              <a:t>Selection by the working group at the RIPE Meeting</a:t>
            </a:r>
          </a:p>
          <a:p>
            <a:pPr algn="l" eaLnBrk="1" hangingPunct="1"/>
            <a:endParaRPr lang="en-US" altLang="en-US" sz="2215" dirty="0">
              <a:solidFill>
                <a:schemeClr val="tx1"/>
              </a:solidFill>
            </a:endParaRPr>
          </a:p>
        </p:txBody>
      </p:sp>
    </p:spTree>
    <p:extLst>
      <p:ext uri="{BB962C8B-B14F-4D97-AF65-F5344CB8AC3E}">
        <p14:creationId xmlns:p14="http://schemas.microsoft.com/office/powerpoint/2010/main" val="21564616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215">
                <a:solidFill>
                  <a:srgbClr val="004D55"/>
                </a:solidFill>
                <a:latin typeface="Helvetica Neue Light" charset="0"/>
                <a:ea typeface="ヒラギノ角ゴ ProN W3" charset="-128"/>
                <a:sym typeface="Helvetica Neue Light" charset="0"/>
              </a:defRPr>
            </a:lvl1pPr>
            <a:lvl2pPr marL="19999779" indent="-19758716" eaLnBrk="0" hangingPunct="0">
              <a:defRPr sz="2215">
                <a:solidFill>
                  <a:srgbClr val="004D55"/>
                </a:solidFill>
                <a:latin typeface="Helvetica Neue Light" charset="0"/>
                <a:ea typeface="ヒラギノ角ゴ ProN W3" charset="-128"/>
                <a:sym typeface="Helvetica Neue Light" charset="0"/>
              </a:defRPr>
            </a:lvl2pPr>
            <a:lvl3pPr eaLnBrk="0" hangingPunct="0">
              <a:defRPr sz="2215">
                <a:solidFill>
                  <a:srgbClr val="004D55"/>
                </a:solidFill>
                <a:latin typeface="Helvetica Neue Light" charset="0"/>
                <a:ea typeface="ヒラギノ角ゴ ProN W3" charset="-128"/>
                <a:sym typeface="Helvetica Neue Light" charset="0"/>
              </a:defRPr>
            </a:lvl3pPr>
            <a:lvl4pPr eaLnBrk="0" hangingPunct="0">
              <a:defRPr sz="2215">
                <a:solidFill>
                  <a:srgbClr val="004D55"/>
                </a:solidFill>
                <a:latin typeface="Helvetica Neue Light" charset="0"/>
                <a:ea typeface="ヒラギノ角ゴ ProN W3" charset="-128"/>
                <a:sym typeface="Helvetica Neue Light" charset="0"/>
              </a:defRPr>
            </a:lvl4pPr>
            <a:lvl5pPr eaLnBrk="0" hangingPunct="0">
              <a:defRPr sz="2215">
                <a:solidFill>
                  <a:srgbClr val="004D55"/>
                </a:solidFill>
                <a:latin typeface="Helvetica Neue Light" charset="0"/>
                <a:ea typeface="ヒラギノ角ゴ ProN W3" charset="-128"/>
                <a:sym typeface="Helvetica Neue Light" charset="0"/>
              </a:defRPr>
            </a:lvl5pPr>
            <a:lvl6pPr marL="241063" eaLnBrk="0" fontAlgn="base" hangingPunct="0">
              <a:spcBef>
                <a:spcPct val="0"/>
              </a:spcBef>
              <a:spcAft>
                <a:spcPct val="0"/>
              </a:spcAft>
              <a:defRPr sz="2215">
                <a:solidFill>
                  <a:srgbClr val="004D55"/>
                </a:solidFill>
                <a:latin typeface="Helvetica Neue Light" charset="0"/>
                <a:ea typeface="ヒラギノ角ゴ ProN W3" charset="-128"/>
                <a:sym typeface="Helvetica Neue Light" charset="0"/>
              </a:defRPr>
            </a:lvl6pPr>
            <a:lvl7pPr marL="482124" eaLnBrk="0" fontAlgn="base" hangingPunct="0">
              <a:spcBef>
                <a:spcPct val="0"/>
              </a:spcBef>
              <a:spcAft>
                <a:spcPct val="0"/>
              </a:spcAft>
              <a:defRPr sz="2215">
                <a:solidFill>
                  <a:srgbClr val="004D55"/>
                </a:solidFill>
                <a:latin typeface="Helvetica Neue Light" charset="0"/>
                <a:ea typeface="ヒラギノ角ゴ ProN W3" charset="-128"/>
                <a:sym typeface="Helvetica Neue Light" charset="0"/>
              </a:defRPr>
            </a:lvl7pPr>
            <a:lvl8pPr marL="723186" eaLnBrk="0" fontAlgn="base" hangingPunct="0">
              <a:spcBef>
                <a:spcPct val="0"/>
              </a:spcBef>
              <a:spcAft>
                <a:spcPct val="0"/>
              </a:spcAft>
              <a:defRPr sz="2215">
                <a:solidFill>
                  <a:srgbClr val="004D55"/>
                </a:solidFill>
                <a:latin typeface="Helvetica Neue Light" charset="0"/>
                <a:ea typeface="ヒラギノ角ゴ ProN W3" charset="-128"/>
                <a:sym typeface="Helvetica Neue Light" charset="0"/>
              </a:defRPr>
            </a:lvl8pPr>
            <a:lvl9pPr marL="964248" eaLnBrk="0" fontAlgn="base" hangingPunct="0">
              <a:spcBef>
                <a:spcPct val="0"/>
              </a:spcBef>
              <a:spcAft>
                <a:spcPct val="0"/>
              </a:spcAft>
              <a:defRPr sz="2215">
                <a:solidFill>
                  <a:srgbClr val="004D55"/>
                </a:solidFill>
                <a:latin typeface="Helvetica Neue Light" charset="0"/>
                <a:ea typeface="ヒラギノ角ゴ ProN W3" charset="-128"/>
                <a:sym typeface="Helvetica Neue Light" charset="0"/>
              </a:defRPr>
            </a:lvl9pPr>
          </a:lstStyle>
          <a:p>
            <a:pPr eaLnBrk="1" hangingPunct="1"/>
            <a:fld id="{786CBC71-50C2-2B4F-B6D3-0DE1DCFA924A}" type="slidenum">
              <a:rPr lang="en-US" altLang="en-US" sz="844">
                <a:solidFill>
                  <a:schemeClr val="tx1"/>
                </a:solidFill>
                <a:latin typeface="Helvetica Neue" charset="0"/>
                <a:sym typeface="Helvetica Neue" charset="0"/>
              </a:rPr>
              <a:pPr eaLnBrk="1" hangingPunct="1"/>
              <a:t>5</a:t>
            </a:fld>
            <a:endParaRPr lang="en-US" altLang="en-US" sz="844">
              <a:solidFill>
                <a:schemeClr val="tx1"/>
              </a:solidFill>
              <a:latin typeface="Helvetica Neue" charset="0"/>
              <a:sym typeface="Helvetica Neue" charset="0"/>
            </a:endParaRPr>
          </a:p>
        </p:txBody>
      </p:sp>
      <p:sp>
        <p:nvSpPr>
          <p:cNvPr id="21507" name="Rectangle 1"/>
          <p:cNvSpPr>
            <a:spLocks noGrp="1" noChangeArrowheads="1"/>
          </p:cNvSpPr>
          <p:nvPr>
            <p:ph type="title"/>
          </p:nvPr>
        </p:nvSpPr>
        <p:spPr/>
        <p:txBody>
          <a:bodyPr/>
          <a:lstStyle/>
          <a:p>
            <a:pPr eaLnBrk="1" hangingPunct="1"/>
            <a:r>
              <a:rPr lang="en-US" altLang="en-US" dirty="0"/>
              <a:t>RIPE Routing Working Group Charter</a:t>
            </a:r>
          </a:p>
        </p:txBody>
      </p:sp>
      <p:sp>
        <p:nvSpPr>
          <p:cNvPr id="21508" name="Rectangle 2"/>
          <p:cNvSpPr>
            <a:spLocks/>
          </p:cNvSpPr>
          <p:nvPr/>
        </p:nvSpPr>
        <p:spPr bwMode="auto">
          <a:xfrm>
            <a:off x="500064" y="612680"/>
            <a:ext cx="8489514" cy="409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eaLnBrk="0" hangingPunct="0">
              <a:defRPr sz="4200">
                <a:solidFill>
                  <a:srgbClr val="004D55"/>
                </a:solidFill>
                <a:latin typeface="Helvetica Neue Light" charset="0"/>
                <a:ea typeface="ヒラギノ角ゴ ProN W3" charset="-128"/>
                <a:sym typeface="Helvetica Neue Light" charset="0"/>
              </a:defRPr>
            </a:lvl1pPr>
            <a:lvl2pPr marL="37931725" indent="-37474525" eaLnBrk="0" hangingPunct="0">
              <a:defRPr sz="4200">
                <a:solidFill>
                  <a:srgbClr val="004D55"/>
                </a:solidFill>
                <a:latin typeface="Helvetica Neue Light" charset="0"/>
                <a:ea typeface="ヒラギノ角ゴ ProN W3" charset="-128"/>
                <a:sym typeface="Helvetica Neue Light" charset="0"/>
              </a:defRPr>
            </a:lvl2pPr>
            <a:lvl3pPr eaLnBrk="0" hangingPunct="0">
              <a:defRPr sz="4200">
                <a:solidFill>
                  <a:srgbClr val="004D55"/>
                </a:solidFill>
                <a:latin typeface="Helvetica Neue Light" charset="0"/>
                <a:ea typeface="ヒラギノ角ゴ ProN W3" charset="-128"/>
                <a:sym typeface="Helvetica Neue Light" charset="0"/>
              </a:defRPr>
            </a:lvl3pPr>
            <a:lvl4pPr eaLnBrk="0" hangingPunct="0">
              <a:defRPr sz="4200">
                <a:solidFill>
                  <a:srgbClr val="004D55"/>
                </a:solidFill>
                <a:latin typeface="Helvetica Neue Light" charset="0"/>
                <a:ea typeface="ヒラギノ角ゴ ProN W3" charset="-128"/>
                <a:sym typeface="Helvetica Neue Light" charset="0"/>
              </a:defRPr>
            </a:lvl4pPr>
            <a:lvl5pPr eaLnBrk="0" hangingPunct="0">
              <a:defRPr sz="4200">
                <a:solidFill>
                  <a:srgbClr val="004D55"/>
                </a:solidFill>
                <a:latin typeface="Helvetica Neue Light" charset="0"/>
                <a:ea typeface="ヒラギノ角ゴ ProN W3" charset="-128"/>
                <a:sym typeface="Helvetica Neue Light" charset="0"/>
              </a:defRPr>
            </a:lvl5pPr>
            <a:lvl6pPr marL="4572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6pPr>
            <a:lvl7pPr marL="9144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7pPr>
            <a:lvl8pPr marL="13716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8pPr>
            <a:lvl9pPr marL="1828800" eaLnBrk="0" fontAlgn="base" hangingPunct="0">
              <a:spcBef>
                <a:spcPct val="0"/>
              </a:spcBef>
              <a:spcAft>
                <a:spcPct val="0"/>
              </a:spcAft>
              <a:defRPr sz="4200">
                <a:solidFill>
                  <a:srgbClr val="004D55"/>
                </a:solidFill>
                <a:latin typeface="Helvetica Neue Light" charset="0"/>
                <a:ea typeface="ヒラギノ角ゴ ProN W3" charset="-128"/>
                <a:sym typeface="Helvetica Neue Light" charset="0"/>
              </a:defRPr>
            </a:lvl9pPr>
          </a:lstStyle>
          <a:p>
            <a:pPr algn="l" eaLnBrk="1" hangingPunct="1"/>
            <a:r>
              <a:rPr lang="en-US" altLang="en-US" sz="2215" dirty="0">
                <a:solidFill>
                  <a:schemeClr val="tx1"/>
                </a:solidFill>
              </a:rPr>
              <a:t>The Routing Working Group is concerned with all aspects of IP routing technologies. This includes dissemination and discussion of issues affecting operators, new technologies and new applications of current technologies, and discussion of concerns relevant to inter and intra-AS routing.</a:t>
            </a:r>
          </a:p>
          <a:p>
            <a:pPr algn="l" eaLnBrk="1" hangingPunct="1"/>
            <a:r>
              <a:rPr lang="en-US" altLang="en-US" sz="2215" dirty="0">
                <a:solidFill>
                  <a:schemeClr val="tx1"/>
                </a:solidFill>
              </a:rPr>
              <a:t>The Routing Working Group is also the forum for discussion of those aspects of RIPE Database evolution related to network configuration, in particular those referred to as the Internet Routing Registry. This activity is carried out in coordination with the RIPE Database Working Group and other IRRs.</a:t>
            </a:r>
          </a:p>
          <a:p>
            <a:pPr algn="l" eaLnBrk="1" hangingPunct="1"/>
            <a:r>
              <a:rPr lang="en-US" altLang="en-US" sz="2215" dirty="0">
                <a:solidFill>
                  <a:schemeClr val="tx1"/>
                </a:solidFill>
              </a:rPr>
              <a:t>The Routing Working Group aims to produce Best Common Practice documents related to the above issues.</a:t>
            </a:r>
          </a:p>
        </p:txBody>
      </p:sp>
    </p:spTree>
    <p:extLst>
      <p:ext uri="{BB962C8B-B14F-4D97-AF65-F5344CB8AC3E}">
        <p14:creationId xmlns:p14="http://schemas.microsoft.com/office/powerpoint/2010/main" val="353702671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theme/theme1.xml><?xml version="1.0" encoding="utf-8"?>
<a:theme xmlns:a="http://schemas.openxmlformats.org/drawingml/2006/main" name="Title &amp; Subtitle">
  <a:themeElements>
    <a:clrScheme name="">
      <a:dk1>
        <a:srgbClr val="004D55"/>
      </a:dk1>
      <a:lt1>
        <a:srgbClr val="FFFFFF"/>
      </a:lt1>
      <a:dk2>
        <a:srgbClr val="000000"/>
      </a:dk2>
      <a:lt2>
        <a:srgbClr val="808080"/>
      </a:lt2>
      <a:accent1>
        <a:srgbClr val="BBE0E3"/>
      </a:accent1>
      <a:accent2>
        <a:srgbClr val="333399"/>
      </a:accent2>
      <a:accent3>
        <a:srgbClr val="FFFFFF"/>
      </a:accent3>
      <a:accent4>
        <a:srgbClr val="004047"/>
      </a:accent4>
      <a:accent5>
        <a:srgbClr val="DAEDEF"/>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626B"/>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4D55"/>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626B"/>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4D55"/>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copy">
  <a:themeElements>
    <a:clrScheme name="">
      <a:dk1>
        <a:srgbClr val="004D55"/>
      </a:dk1>
      <a:lt1>
        <a:srgbClr val="FFFFFF"/>
      </a:lt1>
      <a:dk2>
        <a:srgbClr val="000000"/>
      </a:dk2>
      <a:lt2>
        <a:srgbClr val="000000"/>
      </a:lt2>
      <a:accent1>
        <a:srgbClr val="FFFFFF"/>
      </a:accent1>
      <a:accent2>
        <a:srgbClr val="333399"/>
      </a:accent2>
      <a:accent3>
        <a:srgbClr val="FFFFFF"/>
      </a:accent3>
      <a:accent4>
        <a:srgbClr val="004047"/>
      </a:accent4>
      <a:accent5>
        <a:srgbClr val="FFFFFF"/>
      </a:accent5>
      <a:accent6>
        <a:srgbClr val="2D2D8A"/>
      </a:accent6>
      <a:hlink>
        <a:srgbClr val="009999"/>
      </a:hlink>
      <a:folHlink>
        <a:srgbClr val="99CC00"/>
      </a:folHlink>
    </a:clrScheme>
    <a:fontScheme name="Title &amp; Bullets copy">
      <a:majorFont>
        <a:latin typeface="Helvetica Neue Light"/>
        <a:ea typeface="ヒラギノ角ゴ ProN W3"/>
        <a:cs typeface="ヒラギノ角ゴ ProN W3"/>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626B"/>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4D55"/>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626B"/>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4D55"/>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Questions">
  <a:themeElements>
    <a:clrScheme name="">
      <a:dk1>
        <a:srgbClr val="004D55"/>
      </a:dk1>
      <a:lt1>
        <a:srgbClr val="FFFFFF"/>
      </a:lt1>
      <a:dk2>
        <a:srgbClr val="000000"/>
      </a:dk2>
      <a:lt2>
        <a:srgbClr val="808080"/>
      </a:lt2>
      <a:accent1>
        <a:srgbClr val="BBE0E3"/>
      </a:accent1>
      <a:accent2>
        <a:srgbClr val="333399"/>
      </a:accent2>
      <a:accent3>
        <a:srgbClr val="FFFFFF"/>
      </a:accent3>
      <a:accent4>
        <a:srgbClr val="004047"/>
      </a:accent4>
      <a:accent5>
        <a:srgbClr val="DAEDEF"/>
      </a:accent5>
      <a:accent6>
        <a:srgbClr val="2D2D8A"/>
      </a:accent6>
      <a:hlink>
        <a:srgbClr val="009999"/>
      </a:hlink>
      <a:folHlink>
        <a:srgbClr val="99CC00"/>
      </a:folHlink>
    </a:clrScheme>
    <a:fontScheme name="Question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626B"/>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4D55"/>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626B"/>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4D55"/>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10065</TotalTime>
  <Pages>0</Pages>
  <Words>214</Words>
  <Characters>0</Characters>
  <Application>Microsoft Macintosh PowerPoint</Application>
  <PresentationFormat>On-screen Show (16:9)</PresentationFormat>
  <Lines>0</Lines>
  <Paragraphs>26</Paragraphs>
  <Slides>6</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vt:i4>
      </vt:variant>
    </vt:vector>
  </HeadingPairs>
  <TitlesOfParts>
    <vt:vector size="16" baseType="lpstr">
      <vt:lpstr>Arial</vt:lpstr>
      <vt:lpstr>Calibri</vt:lpstr>
      <vt:lpstr>Gill Sans</vt:lpstr>
      <vt:lpstr>Gill Sans (Headings)</vt:lpstr>
      <vt:lpstr>Helvetica Neue</vt:lpstr>
      <vt:lpstr>Helvetica Neue Light</vt:lpstr>
      <vt:lpstr>Open Sans</vt:lpstr>
      <vt:lpstr>Title &amp; Subtitle</vt:lpstr>
      <vt:lpstr>Title &amp; Bullets copy</vt:lpstr>
      <vt:lpstr>Questions</vt:lpstr>
      <vt:lpstr>RIPE Routing Working Group</vt:lpstr>
      <vt:lpstr>Agenda</vt:lpstr>
      <vt:lpstr>Introduction</vt:lpstr>
      <vt:lpstr>Co-chair selection</vt:lpstr>
      <vt:lpstr>RIPE Routing Working Group Charter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RIPE Slide Master</dc:title>
  <dc:subject/>
  <dc:creator/>
  <cp:keywords/>
  <dc:description/>
  <cp:lastModifiedBy>Paul Hoogsteder</cp:lastModifiedBy>
  <cp:revision>12</cp:revision>
  <dcterms:modified xsi:type="dcterms:W3CDTF">2023-11-30T09:21:34Z</dcterms:modified>
</cp:coreProperties>
</file>