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5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4EB1C4-5111-4D22-A8A6-2B9D6D1A3C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45E593-E1BE-4C6B-9576-468C4FF099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AD6084-578F-4B15-80A1-80136A7F295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497419-0741-451A-B1F4-EFE32477CB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F81297-D48A-41D7-9D6C-DDDAD4019F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667B57-1F18-4801-A288-269B37642D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84D86C-DD5D-4746-89F6-E86A1D9A75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1D9FDD-927E-49B6-B8B1-6B0E5887AF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110C5C-1251-4E6B-9CAB-BE8F2ACEAF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AA11EA-AE23-4456-8D82-D57F1CE7E7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434C5E-8BE4-42AA-8C70-47DC00EC21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B0B1B4-4CEF-4F54-81C3-B759524AC1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DAD29A0-F9A6-4FC3-A0EF-AFBF1C8D5486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 txBox="1"/>
          <p:nvPr/>
        </p:nvSpPr>
        <p:spPr>
          <a:xfrm>
            <a:off x="8028000" y="532800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ubTitle"/>
          </p:nvPr>
        </p:nvSpPr>
        <p:spPr>
          <a:xfrm>
            <a:off x="1728360" y="1003680"/>
            <a:ext cx="7127640" cy="386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Automatisation for global BGP tunnel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How to use tools that are not made for the job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support@freetransit.ch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02 480 933 93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7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60" y="108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0" y="108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9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9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0" y="108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10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AS-</a:t>
            </a: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SET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Definition of your “cone”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Your </a:t>
            </a: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upstream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 and RS should generate filters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They can be stacked (included)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BROKEN AS-SET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Recursions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Misuse: Include upstreams, </a:t>
            </a: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include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 large ASN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Overflow on Hardware resources (ACL)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11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Incident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367200" indent="-275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We screwed up an ACL and had no more “on exit discard” (default deny) – we lost the last rule on copy paste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A downstream included their Upstreams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They leaked that prefix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We leaked Cloudflare towards Salesforce – and self inflicted DOS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11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Countermeasures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Filter more intelligent, detect mistakes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Machinelearning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AI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Static Filters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Other system (none in use)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Stop using it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12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Who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414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Also known as juustoperse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Migrated to finland in 2020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Online since 2014 with 58299, then 41666, 41051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8028000" y="532836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No more acceptance of AS-SET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marL="380160" indent="-2851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Lot more tunnel requests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80160" indent="-2851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Helpful for latency, as resharing tunnels is garbage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60320" indent="-2851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MTU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60320" indent="-2851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Scenic Routing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60320" indent="-2851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Hard debugging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60320" indent="-2851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More support cases, tho other are the problem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Impact with 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Shorter </a:t>
            </a: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TimeToDeployment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Automated &amp; Better filter updates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Documentation built in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Config Centralized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Numbers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30672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~ &gt;&gt;&gt; whois AS41051:AS-PARTICIPANTS|grep members|grep AS|wc -l                                                                                   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320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~ &gt;&gt;&gt;                                                                                                                                            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ca </a:t>
            </a:r>
            <a:r>
              <a:rPr b="1" lang="en-GB" sz="3200" spc="-1" strike="noStrike">
                <a:solidFill>
                  <a:srgbClr val="000000"/>
                </a:solidFill>
                <a:latin typeface="Rubik"/>
              </a:rPr>
              <a:t>0.5%</a:t>
            </a: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 of the Global IPv6 Table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-230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Sloppy/Lazyness of Endusers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-230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Reworking of AMS node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0672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Technical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3000"/>
          </a:bodyPr>
          <a:p>
            <a:pPr marL="228960" indent="-171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Neighbor-template.foil.php: 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- rs-client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- source address routeserveraddress; 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(due to tunnel interfaces)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28960" indent="-171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Header-foil.php: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+ protocol direct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+ protocol device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+ protocol kernel 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(we do want to write the routes to the operating system, we are actually a router!)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28960" indent="-171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Footer.foil.php: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+ if/else bird/bird6</a:t>
            </a:r>
            <a:br>
              <a:rPr sz="3200"/>
            </a:b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+ include "/etc/bird/bird</a:t>
            </a:r>
            <a:r>
              <a:rPr b="0" i="1" lang="en-GB" sz="3200" spc="-1" strike="noStrike">
                <a:solidFill>
                  <a:srgbClr val="000000"/>
                </a:solidFill>
                <a:latin typeface="Rubik"/>
              </a:rPr>
              <a:t>(6)</a:t>
            </a: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.d/*.conf.static";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2896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2896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Technical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#### CONFIG BLOCK PER TUNNEL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auto tun9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iface tun9 inet static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address 169.254.1.25/30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#netmask 255.255.255.252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        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pre-up ip route add 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192.0.2.1/32 via 5.226.149.44; ip tunnel add tun9 mode gre local 5.226.149.45 remote 193.33.84.8 ttl 255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post-down ip route del 192.0.2.1/32; ip tunnel del tun9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iface tun9 inet6 static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address 2a01:20e:1001:13c::1/64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#### END CONFIG BLOCK PER TUNNEL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8144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Contact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https://bgp.he.net/AS41051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 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www.freetransit.ch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@freetransit_ch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support@freetransit.ch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What is this talk about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3236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Research and Education Network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Our Tunnel Network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8028000" y="532872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Freetransit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371520" indent="-278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Webplatform for sponsoring of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78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IP Transit (via Tunnels or IXPs)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78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IPv6 Blocks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78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ASN</a:t>
            </a:r>
            <a:br>
              <a:rPr sz="2800"/>
            </a:br>
            <a:br>
              <a:rPr sz="2800"/>
            </a:br>
            <a:r>
              <a:rPr b="0" lang="en-GB" sz="2800" spc="-1" strike="noStrike">
                <a:solidFill>
                  <a:srgbClr val="000000"/>
                </a:solidFill>
                <a:latin typeface="Rubik"/>
              </a:rPr>
              <a:t>Sponsoring is not meant to be cost free, but at cost. Sponsoring ORG is a LIR that “”subresells”” the RIR Resources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Tunnel Setup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Ticket Request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Check Authority (Spoofing)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Check best Tunnel node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Check prefixes to be announced + are they legit?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Setup BGP Session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Documentation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Support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280800" indent="-210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Fix mistakes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Issues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We are growing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VYOS as basis system (config generation from one source for different targes, daemons and interfaces)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Somtimes needs a reboot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Recently upgraded to 1.3.2 before rebooting (well, why not)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Broke. Route Leaks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5424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New Platform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Thinned Debian. No SystemD. Boots in 5 seconds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Script to pull config from ixpmanager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Setup tunnels by hand, rest by ixpmanager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Filter updates (new prefixes/NLRI) get accepted automatically from proper sources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What’s 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Orchestration for IXPs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Standard tool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Opensource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Can be templated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Rubik"/>
              </a:rPr>
              <a:t>IXPmanager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8928000" y="1080"/>
            <a:ext cx="1152000" cy="825480"/>
          </a:xfrm>
          <a:prstGeom prst="rect">
            <a:avLst/>
          </a:prstGeom>
          <a:ln w="0">
            <a:noFill/>
          </a:ln>
        </p:spPr>
      </p:pic>
      <p:sp>
        <p:nvSpPr>
          <p:cNvPr id="74" name=""/>
          <p:cNvSpPr txBox="1"/>
          <p:nvPr/>
        </p:nvSpPr>
        <p:spPr>
          <a:xfrm>
            <a:off x="8028000" y="5329080"/>
            <a:ext cx="205200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Rubik"/>
              </a:rPr>
              <a:t>Pystyy vetää oy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32720" y="1247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Change Template: Instead of RR peer, be regular eBGP Peer.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Add some local Routings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Filtering: Mark learned routes towards upstream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Rubik"/>
              </a:rPr>
              <a:t>IXP Peerings: No Manual work on routers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8928000" y="-72000"/>
            <a:ext cx="11520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Application>LibreOffice/7.5.8.2$Linux_X86_64 LibreOffice_project/50$Build-2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2020-09-09T15:23:25Z</dcterms:created>
  <dc:creator/>
  <dc:description/>
  <dc:language>en-US</dc:language>
  <cp:lastModifiedBy/>
  <dcterms:modified xsi:type="dcterms:W3CDTF">2023-11-22T12:57:11Z</dcterms:modified>
  <cp:revision>46</cp:revision>
  <dc:subject/>
  <dc:title/>
</cp:coreProperties>
</file>