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29/11/2023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65F-D6D8-4FBA-8F14-54C61658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Anti-Abuse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87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DF1A-D3E3-4E6C-A80B-82666CB4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Markus de Brun</a:t>
            </a:r>
          </a:p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</p:txBody>
      </p:sp>
    </p:spTree>
    <p:extLst>
      <p:ext uri="{BB962C8B-B14F-4D97-AF65-F5344CB8AC3E}">
        <p14:creationId xmlns:p14="http://schemas.microsoft.com/office/powerpoint/2010/main" val="34323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</a:t>
            </a:r>
            <a:r>
              <a:rPr lang="en-IE" dirty="0" err="1">
                <a:solidFill>
                  <a:schemeClr val="bg1"/>
                </a:solidFill>
              </a:rPr>
              <a:t>MeetEcho</a:t>
            </a:r>
            <a:r>
              <a:rPr lang="en-IE" dirty="0">
                <a:solidFill>
                  <a:schemeClr val="bg1"/>
                </a:solidFill>
              </a:rPr>
              <a:t> &amp;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Code of Conduct</a:t>
            </a:r>
          </a:p>
          <a:p>
            <a:r>
              <a:rPr lang="en-IE" dirty="0">
                <a:solidFill>
                  <a:schemeClr val="bg1"/>
                </a:solidFill>
              </a:rPr>
              <a:t>Rating Talks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86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B.1. Recent List Discussion</a:t>
            </a:r>
          </a:p>
          <a:p>
            <a:r>
              <a:rPr lang="en-US" dirty="0">
                <a:solidFill>
                  <a:schemeClr val="bg1"/>
                </a:solidFill>
              </a:rPr>
              <a:t>B.2. "From Awareness to Action - Empowering Change Through Anti-Abuse Training" - Gerardo </a:t>
            </a:r>
            <a:r>
              <a:rPr lang="en-US" dirty="0" err="1">
                <a:solidFill>
                  <a:schemeClr val="bg1"/>
                </a:solidFill>
              </a:rPr>
              <a:t>Viviers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Discussion &amp; Work Item Creation: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Abuse Email Address Verification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ASN Clean-up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Abuse Email Ignored</a:t>
            </a:r>
          </a:p>
        </p:txBody>
      </p:sp>
    </p:spTree>
    <p:extLst>
      <p:ext uri="{BB962C8B-B14F-4D97-AF65-F5344CB8AC3E}">
        <p14:creationId xmlns:p14="http://schemas.microsoft.com/office/powerpoint/2010/main" val="122177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D: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D.1. </a:t>
            </a:r>
          </a:p>
        </p:txBody>
      </p:sp>
    </p:spTree>
    <p:extLst>
      <p:ext uri="{BB962C8B-B14F-4D97-AF65-F5344CB8AC3E}">
        <p14:creationId xmlns:p14="http://schemas.microsoft.com/office/powerpoint/2010/main" val="427775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E: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E.1. "Global Abuse Reporting" - Tobias Knecht, </a:t>
            </a:r>
            <a:r>
              <a:rPr lang="en-US" dirty="0" err="1">
                <a:solidFill>
                  <a:schemeClr val="bg1"/>
                </a:solidFill>
              </a:rPr>
              <a:t>Abusix</a:t>
            </a:r>
            <a:r>
              <a:rPr lang="en-IE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298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</a:t>
            </a:r>
            <a:r>
              <a:rPr lang="en-IE" sz="4400">
                <a:solidFill>
                  <a:schemeClr val="bg1"/>
                </a:solidFill>
              </a:rPr>
              <a:t>RIPE 88</a:t>
            </a:r>
            <a:endParaRPr lang="en-IE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123</Words>
  <Application>Microsoft Office PowerPoint</Application>
  <PresentationFormat>Widescreen</PresentationFormat>
  <Paragraphs>27</Paragraphs>
  <Slides>7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Anti-Abuse Working Group RIPE 87</vt:lpstr>
      <vt:lpstr>A: Administrative Matters</vt:lpstr>
      <vt:lpstr>B: Update</vt:lpstr>
      <vt:lpstr>C: Policies</vt:lpstr>
      <vt:lpstr>D: Interactions</vt:lpstr>
      <vt:lpstr>E: Presentations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10</cp:revision>
  <dcterms:created xsi:type="dcterms:W3CDTF">2020-05-13T09:25:39Z</dcterms:created>
  <dcterms:modified xsi:type="dcterms:W3CDTF">2023-11-29T08:22:06Z</dcterms:modified>
</cp:coreProperties>
</file>