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63B64-C157-F141-A6A6-D1294A5A65F5}" v="6" dt="2023-11-29T11:31:2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5846"/>
  </p:normalViewPr>
  <p:slideViewPr>
    <p:cSldViewPr snapToGrid="0" snapToObjects="1">
      <p:cViewPr varScale="1">
        <p:scale>
          <a:sx n="107" d="100"/>
          <a:sy n="107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A6B0-9C37-4730-D4C1-29024CD8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 years of…..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13CC7-710F-4575-4E00-A3F4B9A4B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/>
              <a:t>Bad jokes</a:t>
            </a:r>
          </a:p>
          <a:p>
            <a:r>
              <a:rPr lang="en-US" dirty="0"/>
              <a:t>Poor time keeping</a:t>
            </a:r>
          </a:p>
          <a:p>
            <a:r>
              <a:rPr lang="en-US" dirty="0"/>
              <a:t>Silly slides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….for the last time from me….</a:t>
            </a:r>
          </a:p>
        </p:txBody>
      </p:sp>
    </p:spTree>
    <p:extLst>
      <p:ext uri="{BB962C8B-B14F-4D97-AF65-F5344CB8AC3E}">
        <p14:creationId xmlns:p14="http://schemas.microsoft.com/office/powerpoint/2010/main" val="11342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1A08-4C5A-3F40-BD66-DB3E1F691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FAVOURITE </a:t>
            </a:r>
            <a:r>
              <a:rPr lang="en-US" dirty="0" err="1"/>
              <a:t>wG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B36CE-5368-F143-94B0-ABFEB7F3C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298E9-6AD0-EB4C-A4D6-D50AFF427D46}"/>
              </a:ext>
            </a:extLst>
          </p:cNvPr>
          <p:cNvSpPr txBox="1"/>
          <p:nvPr/>
        </p:nvSpPr>
        <p:spPr>
          <a:xfrm rot="19660364">
            <a:off x="4129593" y="1290683"/>
            <a:ext cx="4493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34927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00B9C-871D-1349-A324-79ACE666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D7F17B-C59E-674E-AFC9-16B6E9576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219" y="619125"/>
            <a:ext cx="1983321" cy="3200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49BA6A-20E4-D449-AE7F-9E70FA9A8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1798316-542E-0B49-96DE-122334F2DE29}"/>
              </a:ext>
            </a:extLst>
          </p:cNvPr>
          <p:cNvSpPr txBox="1">
            <a:spLocks/>
          </p:cNvSpPr>
          <p:nvPr/>
        </p:nvSpPr>
        <p:spPr>
          <a:xfrm>
            <a:off x="4829169" y="619125"/>
            <a:ext cx="3150133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B14AF3B-D95B-4045-ACDB-A3257F95CB34}"/>
              </a:ext>
            </a:extLst>
          </p:cNvPr>
          <p:cNvSpPr txBox="1">
            <a:spLocks/>
          </p:cNvSpPr>
          <p:nvPr/>
        </p:nvSpPr>
        <p:spPr>
          <a:xfrm>
            <a:off x="2943219" y="619125"/>
            <a:ext cx="2314575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NCC</a:t>
            </a:r>
          </a:p>
        </p:txBody>
      </p:sp>
    </p:spTree>
    <p:extLst>
      <p:ext uri="{BB962C8B-B14F-4D97-AF65-F5344CB8AC3E}">
        <p14:creationId xmlns:p14="http://schemas.microsoft.com/office/powerpoint/2010/main" val="11129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5733-DC65-8F4C-A0BB-D1099D90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8" y="-362673"/>
            <a:ext cx="9905998" cy="19050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09C2-DB35-CF4A-875B-20D957E2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2" y="844952"/>
            <a:ext cx="10572849" cy="574104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UcPeriod"/>
            </a:pPr>
            <a:r>
              <a:rPr lang="en-GB" dirty="0">
                <a:effectLst/>
              </a:rPr>
              <a:t>Administrative Matters [5 min]</a:t>
            </a:r>
          </a:p>
          <a:p>
            <a:pPr lvl="1"/>
            <a:r>
              <a:rPr lang="en-GB" dirty="0">
                <a:effectLst/>
              </a:rPr>
              <a:t>Welcome</a:t>
            </a:r>
          </a:p>
          <a:p>
            <a:pPr lvl="1"/>
            <a:r>
              <a:rPr lang="en-GB" dirty="0">
                <a:effectLst/>
              </a:rPr>
              <a:t>Select a scribe</a:t>
            </a:r>
          </a:p>
          <a:p>
            <a:pPr lvl="1"/>
            <a:r>
              <a:rPr lang="en-GB" dirty="0">
                <a:effectLst/>
              </a:rPr>
              <a:t>Finalise agenda</a:t>
            </a:r>
          </a:p>
          <a:p>
            <a:pPr lvl="1"/>
            <a:r>
              <a:rPr lang="en-GB" dirty="0">
                <a:effectLst/>
              </a:rPr>
              <a:t>Approve minutes from RIPE 85</a:t>
            </a:r>
          </a:p>
          <a:p>
            <a:pPr marL="457200" indent="-457200">
              <a:buAutoNum type="alphaUcPeriod"/>
            </a:pPr>
            <a:r>
              <a:rPr lang="en-GB" dirty="0">
                <a:effectLst/>
              </a:rPr>
              <a:t>RIPE NCC Survey 2023, Brenda Mainland, Survey Matters and Fergal Cunningham, RIPE NCC (20 mins)</a:t>
            </a:r>
          </a:p>
          <a:p>
            <a:pPr marL="457200" indent="-457200">
              <a:buAutoNum type="alphaUcPeriod"/>
            </a:pPr>
            <a:r>
              <a:rPr lang="en-GB" dirty="0">
                <a:effectLst/>
              </a:rPr>
              <a:t>RIPE NCC Website Redesign, Phillip Oldham, Web Services Team Manager, RIPE NCC (10 mins)</a:t>
            </a:r>
          </a:p>
          <a:p>
            <a:pPr marL="457200" indent="-457200">
              <a:buAutoNum type="alphaUcPeriod"/>
            </a:pPr>
            <a:r>
              <a:rPr lang="en-GB" dirty="0">
                <a:effectLst/>
              </a:rPr>
              <a:t>Registry Update, James Kennedy, Chief Registry Officer, RIPE NCC (15 mins)</a:t>
            </a:r>
          </a:p>
          <a:p>
            <a:pPr marL="457200" indent="-457200">
              <a:buAutoNum type="alphaUcPeriod"/>
            </a:pPr>
            <a:r>
              <a:rPr lang="en-GB" dirty="0">
                <a:effectLst/>
              </a:rPr>
              <a:t>RIPE NCC Update , Hans </a:t>
            </a:r>
            <a:r>
              <a:rPr lang="en-GB" dirty="0" err="1">
                <a:effectLst/>
              </a:rPr>
              <a:t>Petter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Holen</a:t>
            </a:r>
            <a:r>
              <a:rPr lang="en-GB" dirty="0">
                <a:effectLst/>
              </a:rPr>
              <a:t>, Managing Director and CEO, RIPE NCC (30 mins)</a:t>
            </a:r>
          </a:p>
          <a:p>
            <a:pPr marL="457200" indent="-457200">
              <a:buAutoNum type="alphaUcPeriod"/>
            </a:pPr>
            <a:r>
              <a:rPr lang="en-GB" dirty="0">
                <a:effectLst/>
              </a:rPr>
              <a:t>RIPE NCC Services Chair Selection, </a:t>
            </a:r>
            <a:r>
              <a:rPr lang="en-GB" dirty="0" err="1">
                <a:effectLst/>
              </a:rPr>
              <a:t>Bijal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Sanghani</a:t>
            </a:r>
            <a:r>
              <a:rPr lang="en-GB" dirty="0">
                <a:effectLst/>
              </a:rPr>
              <a:t>, Working Group Chair, (5mins)</a:t>
            </a:r>
          </a:p>
          <a:p>
            <a:pPr marL="457200" indent="-457200">
              <a:buFont typeface="Arial"/>
              <a:buAutoNum type="alphaUcPeriod"/>
            </a:pPr>
            <a:r>
              <a:rPr lang="en-GB" dirty="0">
                <a:effectLst/>
              </a:rPr>
              <a:t>Open Microphone Session [5 min], </a:t>
            </a:r>
            <a:r>
              <a:rPr lang="en-GB" dirty="0" err="1">
                <a:effectLst/>
              </a:rPr>
              <a:t>Bijal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Sanghani</a:t>
            </a:r>
            <a:r>
              <a:rPr lang="en-GB" dirty="0">
                <a:effectLst/>
              </a:rPr>
              <a:t>, Working Group Chair, (5mins)	</a:t>
            </a:r>
          </a:p>
          <a:p>
            <a:pPr marL="457200" indent="-457200">
              <a:buFont typeface="+mj-lt"/>
              <a:buAutoNum type="alphaUcPeriod" startAt="26"/>
            </a:pPr>
            <a:r>
              <a:rPr lang="en-GB" dirty="0">
                <a:effectLst/>
              </a:rPr>
              <a:t>Any Other Business [5 min], </a:t>
            </a:r>
            <a:r>
              <a:rPr lang="en-GB" dirty="0" err="1">
                <a:effectLst/>
              </a:rPr>
              <a:t>Bijal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Sanghani</a:t>
            </a:r>
            <a:r>
              <a:rPr lang="en-GB" dirty="0">
                <a:effectLst/>
              </a:rPr>
              <a:t>, Working Group Chair, (5mins)</a:t>
            </a:r>
          </a:p>
        </p:txBody>
      </p:sp>
    </p:spTree>
    <p:extLst>
      <p:ext uri="{BB962C8B-B14F-4D97-AF65-F5344CB8AC3E}">
        <p14:creationId xmlns:p14="http://schemas.microsoft.com/office/powerpoint/2010/main" val="249361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3D0C-E254-1C4D-AE09-AB931C27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Administrative Matters (5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DB04-6C19-2D4A-86E5-C64D265D6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>
                <a:effectLst/>
              </a:rPr>
              <a:t>Welcome</a:t>
            </a:r>
          </a:p>
          <a:p>
            <a:pPr lvl="1"/>
            <a:r>
              <a:rPr lang="en-GB" sz="2800" dirty="0">
                <a:effectLst/>
              </a:rPr>
              <a:t>Select a scribe</a:t>
            </a:r>
          </a:p>
          <a:p>
            <a:pPr lvl="1"/>
            <a:r>
              <a:rPr lang="en-GB" sz="2800" dirty="0">
                <a:effectLst/>
              </a:rPr>
              <a:t>Finalise agenda</a:t>
            </a:r>
          </a:p>
          <a:p>
            <a:pPr lvl="1"/>
            <a:r>
              <a:rPr lang="en-GB" sz="2800" dirty="0">
                <a:effectLst/>
              </a:rPr>
              <a:t>Approve minutes from RIPE 86</a:t>
            </a:r>
          </a:p>
        </p:txBody>
      </p:sp>
    </p:spTree>
    <p:extLst>
      <p:ext uri="{BB962C8B-B14F-4D97-AF65-F5344CB8AC3E}">
        <p14:creationId xmlns:p14="http://schemas.microsoft.com/office/powerpoint/2010/main" val="2800623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900</TotalTime>
  <Words>189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After 20 years of…..</vt:lpstr>
      <vt:lpstr>Your FAVOURITE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 Erik Lindqvist</cp:lastModifiedBy>
  <cp:revision>30</cp:revision>
  <dcterms:created xsi:type="dcterms:W3CDTF">2018-10-17T09:04:06Z</dcterms:created>
  <dcterms:modified xsi:type="dcterms:W3CDTF">2023-11-29T11:31:24Z</dcterms:modified>
</cp:coreProperties>
</file>